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8" r:id="rId7"/>
    <p:sldId id="271" r:id="rId8"/>
    <p:sldId id="289" r:id="rId9"/>
    <p:sldId id="286" r:id="rId10"/>
    <p:sldId id="297" r:id="rId11"/>
    <p:sldId id="290" r:id="rId12"/>
    <p:sldId id="292" r:id="rId13"/>
    <p:sldId id="295" r:id="rId14"/>
    <p:sldId id="296" r:id="rId15"/>
    <p:sldId id="294" r:id="rId16"/>
    <p:sldId id="298" r:id="rId17"/>
    <p:sldId id="299" r:id="rId18"/>
  </p:sldIdLst>
  <p:sldSz cx="12192000" cy="6858000"/>
  <p:notesSz cx="6808788" cy="99409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6CC97-D34D-41AD-A7E2-2E41447706E6}" v="10" dt="2024-09-24T06:21:44.93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55464" autoAdjust="0"/>
  </p:normalViewPr>
  <p:slideViewPr>
    <p:cSldViewPr snapToGrid="0">
      <p:cViewPr varScale="1">
        <p:scale>
          <a:sx n="37" d="100"/>
          <a:sy n="37" d="100"/>
        </p:scale>
        <p:origin x="175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e Bogø Thaysen" userId="b563e244-40c0-438a-8aad-db757bdcd482" providerId="ADAL" clId="{FC424CEF-0781-48E5-9F18-B44B5670C8A4}"/>
    <pc:docChg chg="undo custSel addSld delSld modSld sldOrd">
      <pc:chgData name="Mie Bogø Thaysen" userId="b563e244-40c0-438a-8aad-db757bdcd482" providerId="ADAL" clId="{FC424CEF-0781-48E5-9F18-B44B5670C8A4}" dt="2024-09-05T09:04:09.095" v="2191"/>
      <pc:docMkLst>
        <pc:docMk/>
      </pc:docMkLst>
      <pc:sldChg chg="delSp modSp del mod">
        <pc:chgData name="Mie Bogø Thaysen" userId="b563e244-40c0-438a-8aad-db757bdcd482" providerId="ADAL" clId="{FC424CEF-0781-48E5-9F18-B44B5670C8A4}" dt="2024-09-05T08:23:30.788" v="774" actId="47"/>
        <pc:sldMkLst>
          <pc:docMk/>
          <pc:sldMk cId="4197111750" sldId="287"/>
        </pc:sldMkLst>
        <pc:spChg chg="del mod">
          <ac:chgData name="Mie Bogø Thaysen" userId="b563e244-40c0-438a-8aad-db757bdcd482" providerId="ADAL" clId="{FC424CEF-0781-48E5-9F18-B44B5670C8A4}" dt="2024-09-05T07:42:38.573" v="213"/>
          <ac:spMkLst>
            <pc:docMk/>
            <pc:sldMk cId="4197111750" sldId="287"/>
            <ac:spMk id="2" creationId="{0C34AD56-A728-8B4E-4409-0422CBE05640}"/>
          </ac:spMkLst>
        </pc:spChg>
        <pc:spChg chg="mod">
          <ac:chgData name="Mie Bogø Thaysen" userId="b563e244-40c0-438a-8aad-db757bdcd482" providerId="ADAL" clId="{FC424CEF-0781-48E5-9F18-B44B5670C8A4}" dt="2024-09-05T07:48:35.987" v="573" actId="1076"/>
          <ac:spMkLst>
            <pc:docMk/>
            <pc:sldMk cId="4197111750" sldId="287"/>
            <ac:spMk id="4" creationId="{8C333958-8058-424D-155F-E9A7F32C4431}"/>
          </ac:spMkLst>
        </pc:spChg>
        <pc:spChg chg="mod">
          <ac:chgData name="Mie Bogø Thaysen" userId="b563e244-40c0-438a-8aad-db757bdcd482" providerId="ADAL" clId="{FC424CEF-0781-48E5-9F18-B44B5670C8A4}" dt="2024-09-05T08:22:00.355" v="679" actId="20577"/>
          <ac:spMkLst>
            <pc:docMk/>
            <pc:sldMk cId="4197111750" sldId="287"/>
            <ac:spMk id="5" creationId="{A9F8FDF6-127B-A06D-EE36-6FA071D14657}"/>
          </ac:spMkLst>
        </pc:spChg>
        <pc:spChg chg="del mod">
          <ac:chgData name="Mie Bogø Thaysen" userId="b563e244-40c0-438a-8aad-db757bdcd482" providerId="ADAL" clId="{FC424CEF-0781-48E5-9F18-B44B5670C8A4}" dt="2024-09-05T07:44:22.894" v="242"/>
          <ac:spMkLst>
            <pc:docMk/>
            <pc:sldMk cId="4197111750" sldId="287"/>
            <ac:spMk id="6" creationId="{DC8DE1B3-8303-CD14-26A3-C8296FDBE065}"/>
          </ac:spMkLst>
        </pc:spChg>
      </pc:sldChg>
      <pc:sldChg chg="add">
        <pc:chgData name="Mie Bogø Thaysen" userId="b563e244-40c0-438a-8aad-db757bdcd482" providerId="ADAL" clId="{FC424CEF-0781-48E5-9F18-B44B5670C8A4}" dt="2024-09-05T07:36:12.976" v="0" actId="2890"/>
        <pc:sldMkLst>
          <pc:docMk/>
          <pc:sldMk cId="929997587" sldId="288"/>
        </pc:sldMkLst>
      </pc:sldChg>
      <pc:sldChg chg="modSp add mod">
        <pc:chgData name="Mie Bogø Thaysen" userId="b563e244-40c0-438a-8aad-db757bdcd482" providerId="ADAL" clId="{FC424CEF-0781-48E5-9F18-B44B5670C8A4}" dt="2024-09-05T07:41:23.491" v="210" actId="2710"/>
        <pc:sldMkLst>
          <pc:docMk/>
          <pc:sldMk cId="1938250136" sldId="289"/>
        </pc:sldMkLst>
        <pc:spChg chg="mod">
          <ac:chgData name="Mie Bogø Thaysen" userId="b563e244-40c0-438a-8aad-db757bdcd482" providerId="ADAL" clId="{FC424CEF-0781-48E5-9F18-B44B5670C8A4}" dt="2024-09-05T07:36:25.091" v="15" actId="20577"/>
          <ac:spMkLst>
            <pc:docMk/>
            <pc:sldMk cId="1938250136" sldId="289"/>
            <ac:spMk id="4" creationId="{8C333958-8058-424D-155F-E9A7F32C4431}"/>
          </ac:spMkLst>
        </pc:spChg>
        <pc:spChg chg="mod">
          <ac:chgData name="Mie Bogø Thaysen" userId="b563e244-40c0-438a-8aad-db757bdcd482" providerId="ADAL" clId="{FC424CEF-0781-48E5-9F18-B44B5670C8A4}" dt="2024-09-05T07:41:23.491" v="210" actId="2710"/>
          <ac:spMkLst>
            <pc:docMk/>
            <pc:sldMk cId="1938250136" sldId="289"/>
            <ac:spMk id="5" creationId="{A9F8FDF6-127B-A06D-EE36-6FA071D14657}"/>
          </ac:spMkLst>
        </pc:spChg>
      </pc:sldChg>
      <pc:sldChg chg="addSp delSp modSp add mod">
        <pc:chgData name="Mie Bogø Thaysen" userId="b563e244-40c0-438a-8aad-db757bdcd482" providerId="ADAL" clId="{FC424CEF-0781-48E5-9F18-B44B5670C8A4}" dt="2024-09-05T08:02:43.032" v="623" actId="1076"/>
        <pc:sldMkLst>
          <pc:docMk/>
          <pc:sldMk cId="2231093226" sldId="290"/>
        </pc:sldMkLst>
        <pc:spChg chg="add del mod">
          <ac:chgData name="Mie Bogø Thaysen" userId="b563e244-40c0-438a-8aad-db757bdcd482" providerId="ADAL" clId="{FC424CEF-0781-48E5-9F18-B44B5670C8A4}" dt="2024-09-05T07:55:45.483" v="593"/>
          <ac:spMkLst>
            <pc:docMk/>
            <pc:sldMk cId="2231093226" sldId="290"/>
            <ac:spMk id="2" creationId="{EDA00C0D-7D9E-79A0-8F42-F6F291C9F3A1}"/>
          </ac:spMkLst>
        </pc:spChg>
        <pc:spChg chg="del mod">
          <ac:chgData name="Mie Bogø Thaysen" userId="b563e244-40c0-438a-8aad-db757bdcd482" providerId="ADAL" clId="{FC424CEF-0781-48E5-9F18-B44B5670C8A4}" dt="2024-09-05T07:50:33.078" v="579" actId="478"/>
          <ac:spMkLst>
            <pc:docMk/>
            <pc:sldMk cId="2231093226" sldId="290"/>
            <ac:spMk id="4" creationId="{8C333958-8058-424D-155F-E9A7F32C4431}"/>
          </ac:spMkLst>
        </pc:spChg>
        <pc:spChg chg="del mod">
          <ac:chgData name="Mie Bogø Thaysen" userId="b563e244-40c0-438a-8aad-db757bdcd482" providerId="ADAL" clId="{FC424CEF-0781-48E5-9F18-B44B5670C8A4}" dt="2024-09-05T07:50:33.078" v="581"/>
          <ac:spMkLst>
            <pc:docMk/>
            <pc:sldMk cId="2231093226" sldId="290"/>
            <ac:spMk id="5" creationId="{A9F8FDF6-127B-A06D-EE36-6FA071D14657}"/>
          </ac:spMkLst>
        </pc:spChg>
        <pc:spChg chg="mod">
          <ac:chgData name="Mie Bogø Thaysen" userId="b563e244-40c0-438a-8aad-db757bdcd482" providerId="ADAL" clId="{FC424CEF-0781-48E5-9F18-B44B5670C8A4}" dt="2024-09-05T08:02:43.032" v="623" actId="1076"/>
          <ac:spMkLst>
            <pc:docMk/>
            <pc:sldMk cId="2231093226" sldId="290"/>
            <ac:spMk id="7" creationId="{39443223-0EDD-B7AE-2BD7-6D9E9A2F5B2F}"/>
          </ac:spMkLst>
        </pc:spChg>
        <pc:spChg chg="add del mod">
          <ac:chgData name="Mie Bogø Thaysen" userId="b563e244-40c0-438a-8aad-db757bdcd482" providerId="ADAL" clId="{FC424CEF-0781-48E5-9F18-B44B5670C8A4}" dt="2024-09-05T07:58:44.251" v="613" actId="478"/>
          <ac:spMkLst>
            <pc:docMk/>
            <pc:sldMk cId="2231093226" sldId="290"/>
            <ac:spMk id="10" creationId="{521BD9A5-EC52-4B90-9067-B5BD39873E83}"/>
          </ac:spMkLst>
        </pc:spChg>
        <pc:spChg chg="add mod">
          <ac:chgData name="Mie Bogø Thaysen" userId="b563e244-40c0-438a-8aad-db757bdcd482" providerId="ADAL" clId="{FC424CEF-0781-48E5-9F18-B44B5670C8A4}" dt="2024-09-05T07:58:27.348" v="610" actId="14100"/>
          <ac:spMkLst>
            <pc:docMk/>
            <pc:sldMk cId="2231093226" sldId="290"/>
            <ac:spMk id="11" creationId="{8513739D-C1ED-0DED-4BC0-F48818DE13E0}"/>
          </ac:spMkLst>
        </pc:spChg>
        <pc:spChg chg="add mod">
          <ac:chgData name="Mie Bogø Thaysen" userId="b563e244-40c0-438a-8aad-db757bdcd482" providerId="ADAL" clId="{FC424CEF-0781-48E5-9F18-B44B5670C8A4}" dt="2024-09-05T07:58:27.348" v="610" actId="14100"/>
          <ac:spMkLst>
            <pc:docMk/>
            <pc:sldMk cId="2231093226" sldId="290"/>
            <ac:spMk id="12" creationId="{0521A8B6-5F83-77B7-ADE3-BF3E0B311F44}"/>
          </ac:spMkLst>
        </pc:spChg>
        <pc:spChg chg="add">
          <ac:chgData name="Mie Bogø Thaysen" userId="b563e244-40c0-438a-8aad-db757bdcd482" providerId="ADAL" clId="{FC424CEF-0781-48E5-9F18-B44B5670C8A4}" dt="2024-09-05T07:58:35.759" v="612"/>
          <ac:spMkLst>
            <pc:docMk/>
            <pc:sldMk cId="2231093226" sldId="290"/>
            <ac:spMk id="13" creationId="{6F4E5E15-8A44-F405-49D5-FA275EE384EF}"/>
          </ac:spMkLst>
        </pc:spChg>
        <pc:spChg chg="add">
          <ac:chgData name="Mie Bogø Thaysen" userId="b563e244-40c0-438a-8aad-db757bdcd482" providerId="ADAL" clId="{FC424CEF-0781-48E5-9F18-B44B5670C8A4}" dt="2024-09-05T07:58:35.759" v="612"/>
          <ac:spMkLst>
            <pc:docMk/>
            <pc:sldMk cId="2231093226" sldId="290"/>
            <ac:spMk id="14" creationId="{492DD5B6-4811-122F-5F4F-2C6168891CDE}"/>
          </ac:spMkLst>
        </pc:spChg>
        <pc:picChg chg="add del mod modCrop">
          <ac:chgData name="Mie Bogø Thaysen" userId="b563e244-40c0-438a-8aad-db757bdcd482" providerId="ADAL" clId="{FC424CEF-0781-48E5-9F18-B44B5670C8A4}" dt="2024-09-05T07:55:52.558" v="595" actId="478"/>
          <ac:picMkLst>
            <pc:docMk/>
            <pc:sldMk cId="2231093226" sldId="290"/>
            <ac:picMk id="6" creationId="{593CECBF-CFA3-735F-AED8-A4825091EEE6}"/>
          </ac:picMkLst>
        </pc:picChg>
        <pc:picChg chg="add del mod modCrop">
          <ac:chgData name="Mie Bogø Thaysen" userId="b563e244-40c0-438a-8aad-db757bdcd482" providerId="ADAL" clId="{FC424CEF-0781-48E5-9F18-B44B5670C8A4}" dt="2024-09-05T07:58:06.067" v="604" actId="478"/>
          <ac:picMkLst>
            <pc:docMk/>
            <pc:sldMk cId="2231093226" sldId="290"/>
            <ac:picMk id="9" creationId="{5F594F0D-5016-6AAB-191A-375FF498711E}"/>
          </ac:picMkLst>
        </pc:picChg>
        <pc:picChg chg="add mod modCrop">
          <ac:chgData name="Mie Bogø Thaysen" userId="b563e244-40c0-438a-8aad-db757bdcd482" providerId="ADAL" clId="{FC424CEF-0781-48E5-9F18-B44B5670C8A4}" dt="2024-09-05T08:02:40.185" v="622" actId="1076"/>
          <ac:picMkLst>
            <pc:docMk/>
            <pc:sldMk cId="2231093226" sldId="290"/>
            <ac:picMk id="16" creationId="{15EC7D97-E6A5-A1ED-5BD6-E1F908AAAAFA}"/>
          </ac:picMkLst>
        </pc:picChg>
        <pc:picChg chg="add mod">
          <ac:chgData name="Mie Bogø Thaysen" userId="b563e244-40c0-438a-8aad-db757bdcd482" providerId="ADAL" clId="{FC424CEF-0781-48E5-9F18-B44B5670C8A4}" dt="2024-09-05T07:58:27.348" v="610" actId="14100"/>
          <ac:picMkLst>
            <pc:docMk/>
            <pc:sldMk cId="2231093226" sldId="290"/>
            <ac:picMk id="2049" creationId="{7AF5955A-AD54-E946-6185-712ACD5EFF91}"/>
          </ac:picMkLst>
        </pc:picChg>
        <pc:picChg chg="add">
          <ac:chgData name="Mie Bogø Thaysen" userId="b563e244-40c0-438a-8aad-db757bdcd482" providerId="ADAL" clId="{FC424CEF-0781-48E5-9F18-B44B5670C8A4}" dt="2024-09-05T07:58:35.759" v="612"/>
          <ac:picMkLst>
            <pc:docMk/>
            <pc:sldMk cId="2231093226" sldId="290"/>
            <ac:picMk id="2052" creationId="{052CC278-ADF8-E22C-FD9C-FED953B88ED2}"/>
          </ac:picMkLst>
        </pc:picChg>
      </pc:sldChg>
      <pc:sldChg chg="modSp add del mod ord">
        <pc:chgData name="Mie Bogø Thaysen" userId="b563e244-40c0-438a-8aad-db757bdcd482" providerId="ADAL" clId="{FC424CEF-0781-48E5-9F18-B44B5670C8A4}" dt="2024-09-05T09:03:57.742" v="2187" actId="47"/>
        <pc:sldMkLst>
          <pc:docMk/>
          <pc:sldMk cId="3072351764" sldId="291"/>
        </pc:sldMkLst>
        <pc:spChg chg="mod">
          <ac:chgData name="Mie Bogø Thaysen" userId="b563e244-40c0-438a-8aad-db757bdcd482" providerId="ADAL" clId="{FC424CEF-0781-48E5-9F18-B44B5670C8A4}" dt="2024-09-05T08:23:51.281" v="780" actId="1076"/>
          <ac:spMkLst>
            <pc:docMk/>
            <pc:sldMk cId="3072351764" sldId="291"/>
            <ac:spMk id="5" creationId="{A9F8FDF6-127B-A06D-EE36-6FA071D14657}"/>
          </ac:spMkLst>
        </pc:spChg>
      </pc:sldChg>
      <pc:sldChg chg="addSp delSp modSp add mod">
        <pc:chgData name="Mie Bogø Thaysen" userId="b563e244-40c0-438a-8aad-db757bdcd482" providerId="ADAL" clId="{FC424CEF-0781-48E5-9F18-B44B5670C8A4}" dt="2024-09-05T08:21:44.911" v="642" actId="1076"/>
        <pc:sldMkLst>
          <pc:docMk/>
          <pc:sldMk cId="3522161850" sldId="292"/>
        </pc:sldMkLst>
        <pc:picChg chg="add del mod modCrop">
          <ac:chgData name="Mie Bogø Thaysen" userId="b563e244-40c0-438a-8aad-db757bdcd482" providerId="ADAL" clId="{FC424CEF-0781-48E5-9F18-B44B5670C8A4}" dt="2024-09-05T08:20:48.588" v="634" actId="478"/>
          <ac:picMkLst>
            <pc:docMk/>
            <pc:sldMk cId="3522161850" sldId="292"/>
            <ac:picMk id="3" creationId="{A4E5EC93-0784-CCB3-14C3-66780B2859E5}"/>
          </ac:picMkLst>
        </pc:picChg>
        <pc:picChg chg="add mod modCrop">
          <ac:chgData name="Mie Bogø Thaysen" userId="b563e244-40c0-438a-8aad-db757bdcd482" providerId="ADAL" clId="{FC424CEF-0781-48E5-9F18-B44B5670C8A4}" dt="2024-09-05T08:21:44.911" v="642" actId="1076"/>
          <ac:picMkLst>
            <pc:docMk/>
            <pc:sldMk cId="3522161850" sldId="292"/>
            <ac:picMk id="5" creationId="{591D1B12-6F5D-5372-F41D-B75CF74FBADD}"/>
          </ac:picMkLst>
        </pc:picChg>
        <pc:picChg chg="del">
          <ac:chgData name="Mie Bogø Thaysen" userId="b563e244-40c0-438a-8aad-db757bdcd482" providerId="ADAL" clId="{FC424CEF-0781-48E5-9F18-B44B5670C8A4}" dt="2024-09-05T08:15:14.107" v="625" actId="478"/>
          <ac:picMkLst>
            <pc:docMk/>
            <pc:sldMk cId="3522161850" sldId="292"/>
            <ac:picMk id="16" creationId="{15EC7D97-E6A5-A1ED-5BD6-E1F908AAAAFA}"/>
          </ac:picMkLst>
        </pc:picChg>
      </pc:sldChg>
      <pc:sldChg chg="add del ord">
        <pc:chgData name="Mie Bogø Thaysen" userId="b563e244-40c0-438a-8aad-db757bdcd482" providerId="ADAL" clId="{FC424CEF-0781-48E5-9F18-B44B5670C8A4}" dt="2024-09-05T09:03:54.124" v="2186" actId="47"/>
        <pc:sldMkLst>
          <pc:docMk/>
          <pc:sldMk cId="562772175" sldId="293"/>
        </pc:sldMkLst>
      </pc:sldChg>
      <pc:sldChg chg="add del">
        <pc:chgData name="Mie Bogø Thaysen" userId="b563e244-40c0-438a-8aad-db757bdcd482" providerId="ADAL" clId="{FC424CEF-0781-48E5-9F18-B44B5670C8A4}" dt="2024-09-05T08:23:56.160" v="781" actId="47"/>
        <pc:sldMkLst>
          <pc:docMk/>
          <pc:sldMk cId="749386182" sldId="293"/>
        </pc:sldMkLst>
      </pc:sldChg>
      <pc:sldChg chg="addSp delSp modSp add mod">
        <pc:chgData name="Mie Bogø Thaysen" userId="b563e244-40c0-438a-8aad-db757bdcd482" providerId="ADAL" clId="{FC424CEF-0781-48E5-9F18-B44B5670C8A4}" dt="2024-09-05T08:25:26.115" v="794" actId="1076"/>
        <pc:sldMkLst>
          <pc:docMk/>
          <pc:sldMk cId="815829806" sldId="294"/>
        </pc:sldMkLst>
        <pc:picChg chg="add mod modCrop">
          <ac:chgData name="Mie Bogø Thaysen" userId="b563e244-40c0-438a-8aad-db757bdcd482" providerId="ADAL" clId="{FC424CEF-0781-48E5-9F18-B44B5670C8A4}" dt="2024-09-05T08:25:26.115" v="794" actId="1076"/>
          <ac:picMkLst>
            <pc:docMk/>
            <pc:sldMk cId="815829806" sldId="294"/>
            <ac:picMk id="3" creationId="{B92FAA62-40AB-0457-56D0-76D9E177FC35}"/>
          </ac:picMkLst>
        </pc:picChg>
        <pc:picChg chg="del">
          <ac:chgData name="Mie Bogø Thaysen" userId="b563e244-40c0-438a-8aad-db757bdcd482" providerId="ADAL" clId="{FC424CEF-0781-48E5-9F18-B44B5670C8A4}" dt="2024-09-05T08:24:08.618" v="786" actId="478"/>
          <ac:picMkLst>
            <pc:docMk/>
            <pc:sldMk cId="815829806" sldId="294"/>
            <ac:picMk id="5" creationId="{591D1B12-6F5D-5372-F41D-B75CF74FBADD}"/>
          </ac:picMkLst>
        </pc:picChg>
      </pc:sldChg>
      <pc:sldChg chg="addSp delSp modSp add mod ord">
        <pc:chgData name="Mie Bogø Thaysen" userId="b563e244-40c0-438a-8aad-db757bdcd482" providerId="ADAL" clId="{FC424CEF-0781-48E5-9F18-B44B5670C8A4}" dt="2024-09-05T08:28:19.754" v="806" actId="1076"/>
        <pc:sldMkLst>
          <pc:docMk/>
          <pc:sldMk cId="1746091251" sldId="295"/>
        </pc:sldMkLst>
        <pc:picChg chg="del">
          <ac:chgData name="Mie Bogø Thaysen" userId="b563e244-40c0-438a-8aad-db757bdcd482" providerId="ADAL" clId="{FC424CEF-0781-48E5-9F18-B44B5670C8A4}" dt="2024-09-05T08:25:51.853" v="798" actId="478"/>
          <ac:picMkLst>
            <pc:docMk/>
            <pc:sldMk cId="1746091251" sldId="295"/>
            <ac:picMk id="3" creationId="{B92FAA62-40AB-0457-56D0-76D9E177FC35}"/>
          </ac:picMkLst>
        </pc:picChg>
        <pc:picChg chg="add mod modCrop">
          <ac:chgData name="Mie Bogø Thaysen" userId="b563e244-40c0-438a-8aad-db757bdcd482" providerId="ADAL" clId="{FC424CEF-0781-48E5-9F18-B44B5670C8A4}" dt="2024-09-05T08:28:19.754" v="806" actId="1076"/>
          <ac:picMkLst>
            <pc:docMk/>
            <pc:sldMk cId="1746091251" sldId="295"/>
            <ac:picMk id="4" creationId="{663F5A8B-3E60-8872-9EBB-2A90058F7163}"/>
          </ac:picMkLst>
        </pc:picChg>
      </pc:sldChg>
      <pc:sldChg chg="addSp delSp modSp add mod">
        <pc:chgData name="Mie Bogø Thaysen" userId="b563e244-40c0-438a-8aad-db757bdcd482" providerId="ADAL" clId="{FC424CEF-0781-48E5-9F18-B44B5670C8A4}" dt="2024-09-05T08:29:45.226" v="815" actId="1076"/>
        <pc:sldMkLst>
          <pc:docMk/>
          <pc:sldMk cId="33810974" sldId="296"/>
        </pc:sldMkLst>
        <pc:picChg chg="add mod modCrop">
          <ac:chgData name="Mie Bogø Thaysen" userId="b563e244-40c0-438a-8aad-db757bdcd482" providerId="ADAL" clId="{FC424CEF-0781-48E5-9F18-B44B5670C8A4}" dt="2024-09-05T08:29:45.226" v="815" actId="1076"/>
          <ac:picMkLst>
            <pc:docMk/>
            <pc:sldMk cId="33810974" sldId="296"/>
            <ac:picMk id="3" creationId="{A3675B98-2D2B-74B4-F5D5-AE700E951C75}"/>
          </ac:picMkLst>
        </pc:picChg>
        <pc:picChg chg="del">
          <ac:chgData name="Mie Bogø Thaysen" userId="b563e244-40c0-438a-8aad-db757bdcd482" providerId="ADAL" clId="{FC424CEF-0781-48E5-9F18-B44B5670C8A4}" dt="2024-09-05T08:28:31.098" v="808" actId="478"/>
          <ac:picMkLst>
            <pc:docMk/>
            <pc:sldMk cId="33810974" sldId="296"/>
            <ac:picMk id="4" creationId="{663F5A8B-3E60-8872-9EBB-2A90058F7163}"/>
          </ac:picMkLst>
        </pc:picChg>
      </pc:sldChg>
      <pc:sldChg chg="modSp add mod ord">
        <pc:chgData name="Mie Bogø Thaysen" userId="b563e244-40c0-438a-8aad-db757bdcd482" providerId="ADAL" clId="{FC424CEF-0781-48E5-9F18-B44B5670C8A4}" dt="2024-09-05T09:04:03.587" v="2189"/>
        <pc:sldMkLst>
          <pc:docMk/>
          <pc:sldMk cId="2369257693" sldId="297"/>
        </pc:sldMkLst>
        <pc:spChg chg="mod">
          <ac:chgData name="Mie Bogø Thaysen" userId="b563e244-40c0-438a-8aad-db757bdcd482" providerId="ADAL" clId="{FC424CEF-0781-48E5-9F18-B44B5670C8A4}" dt="2024-09-05T08:31:04.730" v="830" actId="1076"/>
          <ac:spMkLst>
            <pc:docMk/>
            <pc:sldMk cId="2369257693" sldId="297"/>
            <ac:spMk id="5" creationId="{A9F8FDF6-127B-A06D-EE36-6FA071D14657}"/>
          </ac:spMkLst>
        </pc:spChg>
      </pc:sldChg>
      <pc:sldChg chg="addSp delSp modSp add mod modAnim">
        <pc:chgData name="Mie Bogø Thaysen" userId="b563e244-40c0-438a-8aad-db757bdcd482" providerId="ADAL" clId="{FC424CEF-0781-48E5-9F18-B44B5670C8A4}" dt="2024-09-05T08:56:00.085" v="1899"/>
        <pc:sldMkLst>
          <pc:docMk/>
          <pc:sldMk cId="148829882" sldId="298"/>
        </pc:sldMkLst>
        <pc:spChg chg="add del mod">
          <ac:chgData name="Mie Bogø Thaysen" userId="b563e244-40c0-438a-8aad-db757bdcd482" providerId="ADAL" clId="{FC424CEF-0781-48E5-9F18-B44B5670C8A4}" dt="2024-09-05T08:35:36.077" v="865"/>
          <ac:spMkLst>
            <pc:docMk/>
            <pc:sldMk cId="148829882" sldId="298"/>
            <ac:spMk id="2" creationId="{8C5732DD-51A3-1808-762D-5C443323E352}"/>
          </ac:spMkLst>
        </pc:spChg>
        <pc:spChg chg="add del mod">
          <ac:chgData name="Mie Bogø Thaysen" userId="b563e244-40c0-438a-8aad-db757bdcd482" providerId="ADAL" clId="{FC424CEF-0781-48E5-9F18-B44B5670C8A4}" dt="2024-09-05T08:44:32.543" v="1566" actId="478"/>
          <ac:spMkLst>
            <pc:docMk/>
            <pc:sldMk cId="148829882" sldId="298"/>
            <ac:spMk id="3" creationId="{9EF873DF-3319-A08E-8203-22FE906075FF}"/>
          </ac:spMkLst>
        </pc:spChg>
        <pc:spChg chg="del">
          <ac:chgData name="Mie Bogø Thaysen" userId="b563e244-40c0-438a-8aad-db757bdcd482" providerId="ADAL" clId="{FC424CEF-0781-48E5-9F18-B44B5670C8A4}" dt="2024-09-05T08:34:47.362" v="832" actId="478"/>
          <ac:spMkLst>
            <pc:docMk/>
            <pc:sldMk cId="148829882" sldId="298"/>
            <ac:spMk id="4" creationId="{8C333958-8058-424D-155F-E9A7F32C4431}"/>
          </ac:spMkLst>
        </pc:spChg>
        <pc:spChg chg="del">
          <ac:chgData name="Mie Bogø Thaysen" userId="b563e244-40c0-438a-8aad-db757bdcd482" providerId="ADAL" clId="{FC424CEF-0781-48E5-9F18-B44B5670C8A4}" dt="2024-09-05T08:34:49.796" v="833" actId="478"/>
          <ac:spMkLst>
            <pc:docMk/>
            <pc:sldMk cId="148829882" sldId="298"/>
            <ac:spMk id="5" creationId="{A9F8FDF6-127B-A06D-EE36-6FA071D14657}"/>
          </ac:spMkLst>
        </pc:spChg>
        <pc:spChg chg="add del mod">
          <ac:chgData name="Mie Bogø Thaysen" userId="b563e244-40c0-438a-8aad-db757bdcd482" providerId="ADAL" clId="{FC424CEF-0781-48E5-9F18-B44B5670C8A4}" dt="2024-09-05T08:44:32.106" v="1565" actId="478"/>
          <ac:spMkLst>
            <pc:docMk/>
            <pc:sldMk cId="148829882" sldId="298"/>
            <ac:spMk id="6" creationId="{6BB069C7-2419-A520-9458-12321228D718}"/>
          </ac:spMkLst>
        </pc:spChg>
        <pc:spChg chg="add del mod">
          <ac:chgData name="Mie Bogø Thaysen" userId="b563e244-40c0-438a-8aad-db757bdcd482" providerId="ADAL" clId="{FC424CEF-0781-48E5-9F18-B44B5670C8A4}" dt="2024-09-05T08:37:27.034" v="948" actId="478"/>
          <ac:spMkLst>
            <pc:docMk/>
            <pc:sldMk cId="148829882" sldId="298"/>
            <ac:spMk id="8" creationId="{79C5800D-7B63-E323-B9F2-1B7B8A3179A4}"/>
          </ac:spMkLst>
        </pc:spChg>
        <pc:spChg chg="add del mod">
          <ac:chgData name="Mie Bogø Thaysen" userId="b563e244-40c0-438a-8aad-db757bdcd482" providerId="ADAL" clId="{FC424CEF-0781-48E5-9F18-B44B5670C8A4}" dt="2024-09-05T08:37:50.935" v="955" actId="478"/>
          <ac:spMkLst>
            <pc:docMk/>
            <pc:sldMk cId="148829882" sldId="298"/>
            <ac:spMk id="9" creationId="{F6BD740A-7EAB-7442-3E33-3BCBF87CE662}"/>
          </ac:spMkLst>
        </pc:spChg>
        <pc:spChg chg="add del mod">
          <ac:chgData name="Mie Bogø Thaysen" userId="b563e244-40c0-438a-8aad-db757bdcd482" providerId="ADAL" clId="{FC424CEF-0781-48E5-9F18-B44B5670C8A4}" dt="2024-09-05T08:44:31.503" v="1564" actId="478"/>
          <ac:spMkLst>
            <pc:docMk/>
            <pc:sldMk cId="148829882" sldId="298"/>
            <ac:spMk id="10" creationId="{069FE8A4-EEBC-584D-0386-57742C14F1B0}"/>
          </ac:spMkLst>
        </pc:spChg>
        <pc:spChg chg="add mod">
          <ac:chgData name="Mie Bogø Thaysen" userId="b563e244-40c0-438a-8aad-db757bdcd482" providerId="ADAL" clId="{FC424CEF-0781-48E5-9F18-B44B5670C8A4}" dt="2024-09-05T08:47:23.865" v="1813" actId="1076"/>
          <ac:spMkLst>
            <pc:docMk/>
            <pc:sldMk cId="148829882" sldId="298"/>
            <ac:spMk id="11" creationId="{CBD01372-DF24-0A09-110F-8DC8DE1E5FF3}"/>
          </ac:spMkLst>
        </pc:spChg>
        <pc:spChg chg="add mod">
          <ac:chgData name="Mie Bogø Thaysen" userId="b563e244-40c0-438a-8aad-db757bdcd482" providerId="ADAL" clId="{FC424CEF-0781-48E5-9F18-B44B5670C8A4}" dt="2024-09-05T08:47:30.832" v="1815" actId="1076"/>
          <ac:spMkLst>
            <pc:docMk/>
            <pc:sldMk cId="148829882" sldId="298"/>
            <ac:spMk id="12" creationId="{44A70870-8E2F-5094-503C-3CD7338FF393}"/>
          </ac:spMkLst>
        </pc:spChg>
        <pc:spChg chg="add mod">
          <ac:chgData name="Mie Bogø Thaysen" userId="b563e244-40c0-438a-8aad-db757bdcd482" providerId="ADAL" clId="{FC424CEF-0781-48E5-9F18-B44B5670C8A4}" dt="2024-09-05T08:48:06.374" v="1823" actId="1076"/>
          <ac:spMkLst>
            <pc:docMk/>
            <pc:sldMk cId="148829882" sldId="298"/>
            <ac:spMk id="13" creationId="{6D4D206D-A72A-9833-6193-F8842C6B16E7}"/>
          </ac:spMkLst>
        </pc:spChg>
        <pc:spChg chg="add mod">
          <ac:chgData name="Mie Bogø Thaysen" userId="b563e244-40c0-438a-8aad-db757bdcd482" providerId="ADAL" clId="{FC424CEF-0781-48E5-9F18-B44B5670C8A4}" dt="2024-09-05T08:48:21.925" v="1828" actId="14100"/>
          <ac:spMkLst>
            <pc:docMk/>
            <pc:sldMk cId="148829882" sldId="298"/>
            <ac:spMk id="14" creationId="{82177E42-088B-9A15-25EA-5B6348FD9FF2}"/>
          </ac:spMkLst>
        </pc:spChg>
        <pc:spChg chg="add mod">
          <ac:chgData name="Mie Bogø Thaysen" userId="b563e244-40c0-438a-8aad-db757bdcd482" providerId="ADAL" clId="{FC424CEF-0781-48E5-9F18-B44B5670C8A4}" dt="2024-09-05T08:48:31.898" v="1830" actId="1076"/>
          <ac:spMkLst>
            <pc:docMk/>
            <pc:sldMk cId="148829882" sldId="298"/>
            <ac:spMk id="15" creationId="{7B721AD4-D7A2-4849-C501-52C3B37B3EB1}"/>
          </ac:spMkLst>
        </pc:spChg>
        <pc:spChg chg="add mod">
          <ac:chgData name="Mie Bogø Thaysen" userId="b563e244-40c0-438a-8aad-db757bdcd482" providerId="ADAL" clId="{FC424CEF-0781-48E5-9F18-B44B5670C8A4}" dt="2024-09-05T08:48:43.346" v="1831" actId="20577"/>
          <ac:spMkLst>
            <pc:docMk/>
            <pc:sldMk cId="148829882" sldId="298"/>
            <ac:spMk id="16" creationId="{32D574CC-5CD1-ADBC-DFD9-E7A095CB7BE4}"/>
          </ac:spMkLst>
        </pc:spChg>
        <pc:spChg chg="add mod">
          <ac:chgData name="Mie Bogø Thaysen" userId="b563e244-40c0-438a-8aad-db757bdcd482" providerId="ADAL" clId="{FC424CEF-0781-48E5-9F18-B44B5670C8A4}" dt="2024-09-05T08:47:55.578" v="1820" actId="1076"/>
          <ac:spMkLst>
            <pc:docMk/>
            <pc:sldMk cId="148829882" sldId="298"/>
            <ac:spMk id="17" creationId="{C0FD775D-C5D7-9F4F-4953-70F45276B2DA}"/>
          </ac:spMkLst>
        </pc:spChg>
        <pc:spChg chg="add mod">
          <ac:chgData name="Mie Bogø Thaysen" userId="b563e244-40c0-438a-8aad-db757bdcd482" providerId="ADAL" clId="{FC424CEF-0781-48E5-9F18-B44B5670C8A4}" dt="2024-09-05T08:48:11.297" v="1825" actId="1076"/>
          <ac:spMkLst>
            <pc:docMk/>
            <pc:sldMk cId="148829882" sldId="298"/>
            <ac:spMk id="18" creationId="{C7E17D1F-D97E-025E-AC4C-4D733AE01EC2}"/>
          </ac:spMkLst>
        </pc:spChg>
        <pc:spChg chg="add mod">
          <ac:chgData name="Mie Bogø Thaysen" userId="b563e244-40c0-438a-8aad-db757bdcd482" providerId="ADAL" clId="{FC424CEF-0781-48E5-9F18-B44B5670C8A4}" dt="2024-09-05T08:48:13.982" v="1826" actId="1076"/>
          <ac:spMkLst>
            <pc:docMk/>
            <pc:sldMk cId="148829882" sldId="298"/>
            <ac:spMk id="19" creationId="{2911A651-2BF5-C300-6422-E383AD4BF438}"/>
          </ac:spMkLst>
        </pc:spChg>
        <pc:spChg chg="add mod">
          <ac:chgData name="Mie Bogø Thaysen" userId="b563e244-40c0-438a-8aad-db757bdcd482" providerId="ADAL" clId="{FC424CEF-0781-48E5-9F18-B44B5670C8A4}" dt="2024-09-05T08:47:12.530" v="1810" actId="1076"/>
          <ac:spMkLst>
            <pc:docMk/>
            <pc:sldMk cId="148829882" sldId="298"/>
            <ac:spMk id="20" creationId="{43D359D6-FFDC-6C50-9316-EAC42B663BFA}"/>
          </ac:spMkLst>
        </pc:spChg>
      </pc:sldChg>
      <pc:sldChg chg="modSp add mod ord">
        <pc:chgData name="Mie Bogø Thaysen" userId="b563e244-40c0-438a-8aad-db757bdcd482" providerId="ADAL" clId="{FC424CEF-0781-48E5-9F18-B44B5670C8A4}" dt="2024-09-05T09:02:26.484" v="2183" actId="20577"/>
        <pc:sldMkLst>
          <pc:docMk/>
          <pc:sldMk cId="234529205" sldId="299"/>
        </pc:sldMkLst>
        <pc:spChg chg="mod">
          <ac:chgData name="Mie Bogø Thaysen" userId="b563e244-40c0-438a-8aad-db757bdcd482" providerId="ADAL" clId="{FC424CEF-0781-48E5-9F18-B44B5670C8A4}" dt="2024-09-05T09:02:26.484" v="2183" actId="20577"/>
          <ac:spMkLst>
            <pc:docMk/>
            <pc:sldMk cId="234529205" sldId="299"/>
            <ac:spMk id="2" creationId="{0C34AD56-A728-8B4E-4409-0422CBE05640}"/>
          </ac:spMkLst>
        </pc:spChg>
        <pc:spChg chg="mod">
          <ac:chgData name="Mie Bogø Thaysen" userId="b563e244-40c0-438a-8aad-db757bdcd482" providerId="ADAL" clId="{FC424CEF-0781-48E5-9F18-B44B5670C8A4}" dt="2024-09-05T08:57:35.466" v="1960" actId="20577"/>
          <ac:spMkLst>
            <pc:docMk/>
            <pc:sldMk cId="234529205" sldId="299"/>
            <ac:spMk id="4" creationId="{8C333958-8058-424D-155F-E9A7F32C4431}"/>
          </ac:spMkLst>
        </pc:spChg>
        <pc:spChg chg="mod">
          <ac:chgData name="Mie Bogø Thaysen" userId="b563e244-40c0-438a-8aad-db757bdcd482" providerId="ADAL" clId="{FC424CEF-0781-48E5-9F18-B44B5670C8A4}" dt="2024-09-05T08:58:38.317" v="1971" actId="20577"/>
          <ac:spMkLst>
            <pc:docMk/>
            <pc:sldMk cId="234529205" sldId="299"/>
            <ac:spMk id="6" creationId="{DC8DE1B3-8303-CD14-26A3-C8296FDBE065}"/>
          </ac:spMkLst>
        </pc:spChg>
      </pc:sldChg>
      <pc:sldChg chg="modSp add del mod ord">
        <pc:chgData name="Mie Bogø Thaysen" userId="b563e244-40c0-438a-8aad-db757bdcd482" providerId="ADAL" clId="{FC424CEF-0781-48E5-9F18-B44B5670C8A4}" dt="2024-09-05T08:57:06.719" v="1939" actId="47"/>
        <pc:sldMkLst>
          <pc:docMk/>
          <pc:sldMk cId="2087000303" sldId="299"/>
        </pc:sldMkLst>
        <pc:spChg chg="mod">
          <ac:chgData name="Mie Bogø Thaysen" userId="b563e244-40c0-438a-8aad-db757bdcd482" providerId="ADAL" clId="{FC424CEF-0781-48E5-9F18-B44B5670C8A4}" dt="2024-09-05T08:57:04.369" v="1938" actId="6549"/>
          <ac:spMkLst>
            <pc:docMk/>
            <pc:sldMk cId="2087000303" sldId="299"/>
            <ac:spMk id="4" creationId="{8C333958-8058-424D-155F-E9A7F32C4431}"/>
          </ac:spMkLst>
        </pc:spChg>
        <pc:spChg chg="mod">
          <ac:chgData name="Mie Bogø Thaysen" userId="b563e244-40c0-438a-8aad-db757bdcd482" providerId="ADAL" clId="{FC424CEF-0781-48E5-9F18-B44B5670C8A4}" dt="2024-09-05T08:56:41.672" v="1903" actId="1076"/>
          <ac:spMkLst>
            <pc:docMk/>
            <pc:sldMk cId="2087000303" sldId="299"/>
            <ac:spMk id="5" creationId="{A9F8FDF6-127B-A06D-EE36-6FA071D14657}"/>
          </ac:spMkLst>
        </pc:spChg>
      </pc:sldChg>
      <pc:sldChg chg="add">
        <pc:chgData name="Mie Bogø Thaysen" userId="b563e244-40c0-438a-8aad-db757bdcd482" providerId="ADAL" clId="{FC424CEF-0781-48E5-9F18-B44B5670C8A4}" dt="2024-09-05T09:03:49.123" v="2184" actId="2890"/>
        <pc:sldMkLst>
          <pc:docMk/>
          <pc:sldMk cId="4274347579" sldId="300"/>
        </pc:sldMkLst>
      </pc:sldChg>
      <pc:sldChg chg="add ord">
        <pc:chgData name="Mie Bogø Thaysen" userId="b563e244-40c0-438a-8aad-db757bdcd482" providerId="ADAL" clId="{FC424CEF-0781-48E5-9F18-B44B5670C8A4}" dt="2024-09-05T09:04:09.095" v="2191"/>
        <pc:sldMkLst>
          <pc:docMk/>
          <pc:sldMk cId="1277832173" sldId="301"/>
        </pc:sldMkLst>
      </pc:sldChg>
    </pc:docChg>
  </pc:docChgLst>
  <pc:docChgLst>
    <pc:chgData name="Mie Bogø Thaysen" userId="b563e244-40c0-438a-8aad-db757bdcd482" providerId="ADAL" clId="{70C6CC97-D34D-41AD-A7E2-2E41447706E6}"/>
    <pc:docChg chg="modSld">
      <pc:chgData name="Mie Bogø Thaysen" userId="b563e244-40c0-438a-8aad-db757bdcd482" providerId="ADAL" clId="{70C6CC97-D34D-41AD-A7E2-2E41447706E6}" dt="2024-09-24T06:21:44.934" v="10" actId="20577"/>
      <pc:docMkLst>
        <pc:docMk/>
      </pc:docMkLst>
      <pc:sldChg chg="modSp">
        <pc:chgData name="Mie Bogø Thaysen" userId="b563e244-40c0-438a-8aad-db757bdcd482" providerId="ADAL" clId="{70C6CC97-D34D-41AD-A7E2-2E41447706E6}" dt="2024-09-24T06:21:44.934" v="10" actId="20577"/>
        <pc:sldMkLst>
          <pc:docMk/>
          <pc:sldMk cId="3999198023" sldId="258"/>
        </pc:sldMkLst>
        <pc:spChg chg="mod">
          <ac:chgData name="Mie Bogø Thaysen" userId="b563e244-40c0-438a-8aad-db757bdcd482" providerId="ADAL" clId="{70C6CC97-D34D-41AD-A7E2-2E41447706E6}" dt="2024-09-24T06:21:44.934" v="10" actId="20577"/>
          <ac:spMkLst>
            <pc:docMk/>
            <pc:sldMk cId="3999198023" sldId="258"/>
            <ac:spMk id="7" creationId="{7CFC55D0-D8D8-8EE4-E84D-5F657B243142}"/>
          </ac:spMkLst>
        </pc:spChg>
        <pc:spChg chg="mod">
          <ac:chgData name="Mie Bogø Thaysen" userId="b563e244-40c0-438a-8aad-db757bdcd482" providerId="ADAL" clId="{70C6CC97-D34D-41AD-A7E2-2E41447706E6}" dt="2024-09-24T06:21:38.777" v="9" actId="20577"/>
          <ac:spMkLst>
            <pc:docMk/>
            <pc:sldMk cId="3999198023" sldId="258"/>
            <ac:spMk id="25" creationId="{9475841B-A572-4232-FA55-6A254D80CDE9}"/>
          </ac:spMkLst>
        </pc:spChg>
      </pc:sldChg>
      <pc:sldChg chg="modNotesTx">
        <pc:chgData name="Mie Bogø Thaysen" userId="b563e244-40c0-438a-8aad-db757bdcd482" providerId="ADAL" clId="{70C6CC97-D34D-41AD-A7E2-2E41447706E6}" dt="2024-09-20T10:28:21.199" v="0" actId="207"/>
        <pc:sldMkLst>
          <pc:docMk/>
          <pc:sldMk cId="1938250136" sldId="289"/>
        </pc:sldMkLst>
      </pc:sldChg>
    </pc:docChg>
  </pc:docChgLst>
  <pc:docChgLst>
    <pc:chgData name="Julie Søndergaard Thomsen" userId="b2fe086a-7fe6-4064-9ecb-c69b400f64ad" providerId="ADAL" clId="{6BBD6C4C-E326-4D62-8405-1ABBF151FAC6}"/>
    <pc:docChg chg="undo custSel addSld delSld modSld sldOrd">
      <pc:chgData name="Julie Søndergaard Thomsen" userId="b2fe086a-7fe6-4064-9ecb-c69b400f64ad" providerId="ADAL" clId="{6BBD6C4C-E326-4D62-8405-1ABBF151FAC6}" dt="2024-09-11T09:01:21.201" v="7412" actId="20577"/>
      <pc:docMkLst>
        <pc:docMk/>
      </pc:docMkLst>
      <pc:sldChg chg="modSp mod modNotesTx">
        <pc:chgData name="Julie Søndergaard Thomsen" userId="b2fe086a-7fe6-4064-9ecb-c69b400f64ad" providerId="ADAL" clId="{6BBD6C4C-E326-4D62-8405-1ABBF151FAC6}" dt="2024-09-11T08:21:40.323" v="4616" actId="20577"/>
        <pc:sldMkLst>
          <pc:docMk/>
          <pc:sldMk cId="3017813539" sldId="256"/>
        </pc:sldMkLst>
        <pc:spChg chg="mod">
          <ac:chgData name="Julie Søndergaard Thomsen" userId="b2fe086a-7fe6-4064-9ecb-c69b400f64ad" providerId="ADAL" clId="{6BBD6C4C-E326-4D62-8405-1ABBF151FAC6}" dt="2024-09-04T08:01:45.267" v="141" actId="20577"/>
          <ac:spMkLst>
            <pc:docMk/>
            <pc:sldMk cId="3017813539" sldId="256"/>
            <ac:spMk id="3" creationId="{8288B854-B8FE-4252-B364-26E6BAF62FAB}"/>
          </ac:spMkLst>
        </pc:spChg>
        <pc:spChg chg="mod">
          <ac:chgData name="Julie Søndergaard Thomsen" userId="b2fe086a-7fe6-4064-9ecb-c69b400f64ad" providerId="ADAL" clId="{6BBD6C4C-E326-4D62-8405-1ABBF151FAC6}" dt="2024-09-04T08:01:13.753" v="94" actId="1076"/>
          <ac:spMkLst>
            <pc:docMk/>
            <pc:sldMk cId="3017813539" sldId="256"/>
            <ac:spMk id="5" creationId="{4D5094B4-C268-40EC-BDA5-006EE3313B53}"/>
          </ac:spMkLst>
        </pc:spChg>
      </pc:sldChg>
      <pc:sldChg chg="addSp delSp modSp add del mod ord modNotesTx">
        <pc:chgData name="Julie Søndergaard Thomsen" userId="b2fe086a-7fe6-4064-9ecb-c69b400f64ad" providerId="ADAL" clId="{6BBD6C4C-E326-4D62-8405-1ABBF151FAC6}" dt="2024-09-11T08:22:35.538" v="4768" actId="20577"/>
        <pc:sldMkLst>
          <pc:docMk/>
          <pc:sldMk cId="4153572199" sldId="257"/>
        </pc:sldMkLst>
        <pc:spChg chg="mod">
          <ac:chgData name="Julie Søndergaard Thomsen" userId="b2fe086a-7fe6-4064-9ecb-c69b400f64ad" providerId="ADAL" clId="{6BBD6C4C-E326-4D62-8405-1ABBF151FAC6}" dt="2024-09-04T08:11:52.695" v="534" actId="1076"/>
          <ac:spMkLst>
            <pc:docMk/>
            <pc:sldMk cId="4153572199" sldId="257"/>
            <ac:spMk id="2" creationId="{F6A8C032-5DBE-473C-8B00-1178C156C750}"/>
          </ac:spMkLst>
        </pc:spChg>
        <pc:spChg chg="del">
          <ac:chgData name="Julie Søndergaard Thomsen" userId="b2fe086a-7fe6-4064-9ecb-c69b400f64ad" providerId="ADAL" clId="{6BBD6C4C-E326-4D62-8405-1ABBF151FAC6}" dt="2024-09-04T08:02:20.998" v="149" actId="478"/>
          <ac:spMkLst>
            <pc:docMk/>
            <pc:sldMk cId="4153572199" sldId="257"/>
            <ac:spMk id="3" creationId="{8288B854-B8FE-4252-B364-26E6BAF62FAB}"/>
          </ac:spMkLst>
        </pc:spChg>
        <pc:spChg chg="add del mod">
          <ac:chgData name="Julie Søndergaard Thomsen" userId="b2fe086a-7fe6-4064-9ecb-c69b400f64ad" providerId="ADAL" clId="{6BBD6C4C-E326-4D62-8405-1ABBF151FAC6}" dt="2024-09-04T08:04:38.405" v="181" actId="478"/>
          <ac:spMkLst>
            <pc:docMk/>
            <pc:sldMk cId="4153572199" sldId="257"/>
            <ac:spMk id="5" creationId="{F178A5F8-512C-C48E-58B3-8604E45EA5BA}"/>
          </ac:spMkLst>
        </pc:spChg>
        <pc:spChg chg="add mod">
          <ac:chgData name="Julie Søndergaard Thomsen" userId="b2fe086a-7fe6-4064-9ecb-c69b400f64ad" providerId="ADAL" clId="{6BBD6C4C-E326-4D62-8405-1ABBF151FAC6}" dt="2024-09-04T08:02:21.573" v="150"/>
          <ac:spMkLst>
            <pc:docMk/>
            <pc:sldMk cId="4153572199" sldId="257"/>
            <ac:spMk id="6" creationId="{39842E82-C1D5-64E4-4F4F-84774639C12A}"/>
          </ac:spMkLst>
        </pc:spChg>
      </pc:sldChg>
      <pc:sldChg chg="addSp delSp modSp mod modAnim modNotesTx">
        <pc:chgData name="Julie Søndergaard Thomsen" userId="b2fe086a-7fe6-4064-9ecb-c69b400f64ad" providerId="ADAL" clId="{6BBD6C4C-E326-4D62-8405-1ABBF151FAC6}" dt="2024-09-11T08:21:27.026" v="4608" actId="20577"/>
        <pc:sldMkLst>
          <pc:docMk/>
          <pc:sldMk cId="3999198023" sldId="258"/>
        </pc:sldMkLst>
        <pc:spChg chg="del">
          <ac:chgData name="Julie Søndergaard Thomsen" userId="b2fe086a-7fe6-4064-9ecb-c69b400f64ad" providerId="ADAL" clId="{6BBD6C4C-E326-4D62-8405-1ABBF151FAC6}" dt="2024-09-04T08:02:15.747" v="147" actId="478"/>
          <ac:spMkLst>
            <pc:docMk/>
            <pc:sldMk cId="3999198023" sldId="258"/>
            <ac:spMk id="3" creationId="{8288B854-B8FE-4252-B364-26E6BAF62FAB}"/>
          </ac:spMkLst>
        </pc:spChg>
        <pc:spChg chg="add del mod">
          <ac:chgData name="Julie Søndergaard Thomsen" userId="b2fe086a-7fe6-4064-9ecb-c69b400f64ad" providerId="ADAL" clId="{6BBD6C4C-E326-4D62-8405-1ABBF151FAC6}" dt="2024-09-04T08:12:20.671" v="535" actId="478"/>
          <ac:spMkLst>
            <pc:docMk/>
            <pc:sldMk cId="3999198023" sldId="258"/>
            <ac:spMk id="4" creationId="{ABE9957D-2DC4-0BD4-ED3A-40FC9D58AB78}"/>
          </ac:spMkLst>
        </pc:spChg>
        <pc:spChg chg="add mod">
          <ac:chgData name="Julie Søndergaard Thomsen" userId="b2fe086a-7fe6-4064-9ecb-c69b400f64ad" providerId="ADAL" clId="{6BBD6C4C-E326-4D62-8405-1ABBF151FAC6}" dt="2024-09-04T08:02:16.447" v="148"/>
          <ac:spMkLst>
            <pc:docMk/>
            <pc:sldMk cId="3999198023" sldId="258"/>
            <ac:spMk id="5" creationId="{92079796-5726-E611-103D-FCDC2E92DB5B}"/>
          </ac:spMkLst>
        </pc:spChg>
        <pc:spChg chg="add del mod">
          <ac:chgData name="Julie Søndergaard Thomsen" userId="b2fe086a-7fe6-4064-9ecb-c69b400f64ad" providerId="ADAL" clId="{6BBD6C4C-E326-4D62-8405-1ABBF151FAC6}" dt="2024-09-04T08:13:27.938" v="540" actId="478"/>
          <ac:spMkLst>
            <pc:docMk/>
            <pc:sldMk cId="3999198023" sldId="258"/>
            <ac:spMk id="6" creationId="{92956FBD-5DAC-0313-38FA-08C9436A7407}"/>
          </ac:spMkLst>
        </pc:spChg>
        <pc:spChg chg="add mod">
          <ac:chgData name="Julie Søndergaard Thomsen" userId="b2fe086a-7fe6-4064-9ecb-c69b400f64ad" providerId="ADAL" clId="{6BBD6C4C-E326-4D62-8405-1ABBF151FAC6}" dt="2024-09-04T08:18:16.131" v="610" actId="1076"/>
          <ac:spMkLst>
            <pc:docMk/>
            <pc:sldMk cId="3999198023" sldId="258"/>
            <ac:spMk id="7" creationId="{7CFC55D0-D8D8-8EE4-E84D-5F657B243142}"/>
          </ac:spMkLst>
        </pc:spChg>
        <pc:spChg chg="mod">
          <ac:chgData name="Julie Søndergaard Thomsen" userId="b2fe086a-7fe6-4064-9ecb-c69b400f64ad" providerId="ADAL" clId="{6BBD6C4C-E326-4D62-8405-1ABBF151FAC6}" dt="2024-09-11T07:15:51.529" v="1304" actId="255"/>
          <ac:spMkLst>
            <pc:docMk/>
            <pc:sldMk cId="3999198023" sldId="258"/>
            <ac:spMk id="13" creationId="{908D438D-503B-6B20-FEE5-289D4D72F53C}"/>
          </ac:spMkLst>
        </pc:spChg>
        <pc:spChg chg="add del mod">
          <ac:chgData name="Julie Søndergaard Thomsen" userId="b2fe086a-7fe6-4064-9ecb-c69b400f64ad" providerId="ADAL" clId="{6BBD6C4C-E326-4D62-8405-1ABBF151FAC6}" dt="2024-09-11T07:15:26.984" v="1301" actId="478"/>
          <ac:spMkLst>
            <pc:docMk/>
            <pc:sldMk cId="3999198023" sldId="258"/>
            <ac:spMk id="16" creationId="{B42B482E-B622-7AAC-5787-3F7D7324DB34}"/>
          </ac:spMkLst>
        </pc:spChg>
        <pc:spChg chg="mod">
          <ac:chgData name="Julie Søndergaard Thomsen" userId="b2fe086a-7fe6-4064-9ecb-c69b400f64ad" providerId="ADAL" clId="{6BBD6C4C-E326-4D62-8405-1ABBF151FAC6}" dt="2024-09-04T08:15:21.728" v="593" actId="1076"/>
          <ac:spMkLst>
            <pc:docMk/>
            <pc:sldMk cId="3999198023" sldId="258"/>
            <ac:spMk id="23" creationId="{6A5B4764-FBD7-183A-EBC4-DA9B6BA4A4CA}"/>
          </ac:spMkLst>
        </pc:spChg>
        <pc:spChg chg="mod">
          <ac:chgData name="Julie Søndergaard Thomsen" userId="b2fe086a-7fe6-4064-9ecb-c69b400f64ad" providerId="ADAL" clId="{6BBD6C4C-E326-4D62-8405-1ABBF151FAC6}" dt="2024-09-04T08:15:27.805" v="594" actId="1076"/>
          <ac:spMkLst>
            <pc:docMk/>
            <pc:sldMk cId="3999198023" sldId="258"/>
            <ac:spMk id="24" creationId="{8570ED41-F925-E5A8-1DEE-A5D79CBB2498}"/>
          </ac:spMkLst>
        </pc:spChg>
        <pc:spChg chg="mod">
          <ac:chgData name="Julie Søndergaard Thomsen" userId="b2fe086a-7fe6-4064-9ecb-c69b400f64ad" providerId="ADAL" clId="{6BBD6C4C-E326-4D62-8405-1ABBF151FAC6}" dt="2024-09-04T08:14:15.360" v="579" actId="1076"/>
          <ac:spMkLst>
            <pc:docMk/>
            <pc:sldMk cId="3999198023" sldId="258"/>
            <ac:spMk id="25" creationId="{9475841B-A572-4232-FA55-6A254D80CDE9}"/>
          </ac:spMkLst>
        </pc:spChg>
        <pc:picChg chg="add">
          <ac:chgData name="Julie Søndergaard Thomsen" userId="b2fe086a-7fe6-4064-9ecb-c69b400f64ad" providerId="ADAL" clId="{6BBD6C4C-E326-4D62-8405-1ABBF151FAC6}" dt="2024-09-11T07:15:15.301" v="1297"/>
          <ac:picMkLst>
            <pc:docMk/>
            <pc:sldMk cId="3999198023" sldId="258"/>
            <ac:picMk id="2" creationId="{7064AB43-DE38-9E54-B9F1-599C69954227}"/>
          </ac:picMkLst>
        </pc:picChg>
        <pc:cxnChg chg="add mod">
          <ac:chgData name="Julie Søndergaard Thomsen" userId="b2fe086a-7fe6-4064-9ecb-c69b400f64ad" providerId="ADAL" clId="{6BBD6C4C-E326-4D62-8405-1ABBF151FAC6}" dt="2024-09-04T08:18:24.071" v="611" actId="14100"/>
          <ac:cxnSpMkLst>
            <pc:docMk/>
            <pc:sldMk cId="3999198023" sldId="258"/>
            <ac:cxnSpMk id="14" creationId="{86B83A1B-1204-3DD8-0E01-D3DD2CAA6A16}"/>
          </ac:cxnSpMkLst>
        </pc:cxnChg>
        <pc:cxnChg chg="del">
          <ac:chgData name="Julie Søndergaard Thomsen" userId="b2fe086a-7fe6-4064-9ecb-c69b400f64ad" providerId="ADAL" clId="{6BBD6C4C-E326-4D62-8405-1ABBF151FAC6}" dt="2024-09-04T08:15:18.229" v="592" actId="478"/>
          <ac:cxnSpMkLst>
            <pc:docMk/>
            <pc:sldMk cId="3999198023" sldId="258"/>
            <ac:cxnSpMk id="26" creationId="{AE584DB5-2680-BEC1-08EC-E04826B812EB}"/>
          </ac:cxnSpMkLst>
        </pc:cxnChg>
        <pc:cxnChg chg="del">
          <ac:chgData name="Julie Søndergaard Thomsen" userId="b2fe086a-7fe6-4064-9ecb-c69b400f64ad" providerId="ADAL" clId="{6BBD6C4C-E326-4D62-8405-1ABBF151FAC6}" dt="2024-09-04T08:14:51.178" v="586" actId="478"/>
          <ac:cxnSpMkLst>
            <pc:docMk/>
            <pc:sldMk cId="3999198023" sldId="258"/>
            <ac:cxnSpMk id="27" creationId="{FF75B507-318F-D29C-8A6A-A44D146B4D30}"/>
          </ac:cxnSpMkLst>
        </pc:cxnChg>
        <pc:cxnChg chg="del">
          <ac:chgData name="Julie Søndergaard Thomsen" userId="b2fe086a-7fe6-4064-9ecb-c69b400f64ad" providerId="ADAL" clId="{6BBD6C4C-E326-4D62-8405-1ABBF151FAC6}" dt="2024-09-04T08:14:54.823" v="587" actId="478"/>
          <ac:cxnSpMkLst>
            <pc:docMk/>
            <pc:sldMk cId="3999198023" sldId="258"/>
            <ac:cxnSpMk id="28" creationId="{F7DBA49F-EBED-F071-9695-144EB9399367}"/>
          </ac:cxnSpMkLst>
        </pc:cxnChg>
        <pc:cxnChg chg="del">
          <ac:chgData name="Julie Søndergaard Thomsen" userId="b2fe086a-7fe6-4064-9ecb-c69b400f64ad" providerId="ADAL" clId="{6BBD6C4C-E326-4D62-8405-1ABBF151FAC6}" dt="2024-09-04T08:15:16.210" v="591" actId="478"/>
          <ac:cxnSpMkLst>
            <pc:docMk/>
            <pc:sldMk cId="3999198023" sldId="258"/>
            <ac:cxnSpMk id="29" creationId="{4D7D023A-DCC4-5BF4-A03D-2B9E831CDC04}"/>
          </ac:cxnSpMkLst>
        </pc:cxnChg>
        <pc:cxnChg chg="mod">
          <ac:chgData name="Julie Søndergaard Thomsen" userId="b2fe086a-7fe6-4064-9ecb-c69b400f64ad" providerId="ADAL" clId="{6BBD6C4C-E326-4D62-8405-1ABBF151FAC6}" dt="2024-09-04T08:15:47.745" v="597" actId="14100"/>
          <ac:cxnSpMkLst>
            <pc:docMk/>
            <pc:sldMk cId="3999198023" sldId="258"/>
            <ac:cxnSpMk id="30" creationId="{027D264C-E5D2-15D3-3F3E-FDA474BF3FD3}"/>
          </ac:cxnSpMkLst>
        </pc:cxnChg>
        <pc:cxnChg chg="mod">
          <ac:chgData name="Julie Søndergaard Thomsen" userId="b2fe086a-7fe6-4064-9ecb-c69b400f64ad" providerId="ADAL" clId="{6BBD6C4C-E326-4D62-8405-1ABBF151FAC6}" dt="2024-09-04T08:16:07.377" v="599" actId="14100"/>
          <ac:cxnSpMkLst>
            <pc:docMk/>
            <pc:sldMk cId="3999198023" sldId="258"/>
            <ac:cxnSpMk id="31" creationId="{0287F566-B69F-7142-37FA-91CBFB351157}"/>
          </ac:cxnSpMkLst>
        </pc:cxnChg>
        <pc:cxnChg chg="mod">
          <ac:chgData name="Julie Søndergaard Thomsen" userId="b2fe086a-7fe6-4064-9ecb-c69b400f64ad" providerId="ADAL" clId="{6BBD6C4C-E326-4D62-8405-1ABBF151FAC6}" dt="2024-09-04T08:18:42.462" v="612" actId="14100"/>
          <ac:cxnSpMkLst>
            <pc:docMk/>
            <pc:sldMk cId="3999198023" sldId="258"/>
            <ac:cxnSpMk id="32" creationId="{3BFC011B-0330-AFFA-6AFB-70015958ED93}"/>
          </ac:cxnSpMkLst>
        </pc:cxnChg>
        <pc:cxnChg chg="mod">
          <ac:chgData name="Julie Søndergaard Thomsen" userId="b2fe086a-7fe6-4064-9ecb-c69b400f64ad" providerId="ADAL" clId="{6BBD6C4C-E326-4D62-8405-1ABBF151FAC6}" dt="2024-09-04T08:15:39.256" v="596" actId="14100"/>
          <ac:cxnSpMkLst>
            <pc:docMk/>
            <pc:sldMk cId="3999198023" sldId="258"/>
            <ac:cxnSpMk id="33" creationId="{68BB657A-B2B0-7E9D-25DF-F4AEFA387612}"/>
          </ac:cxnSpMkLst>
        </pc:cxnChg>
      </pc:sldChg>
      <pc:sldChg chg="del">
        <pc:chgData name="Julie Søndergaard Thomsen" userId="b2fe086a-7fe6-4064-9ecb-c69b400f64ad" providerId="ADAL" clId="{6BBD6C4C-E326-4D62-8405-1ABBF151FAC6}" dt="2024-09-04T08:02:36.531" v="157" actId="47"/>
        <pc:sldMkLst>
          <pc:docMk/>
          <pc:sldMk cId="223719625" sldId="261"/>
        </pc:sldMkLst>
      </pc:sldChg>
      <pc:sldChg chg="del">
        <pc:chgData name="Julie Søndergaard Thomsen" userId="b2fe086a-7fe6-4064-9ecb-c69b400f64ad" providerId="ADAL" clId="{6BBD6C4C-E326-4D62-8405-1ABBF151FAC6}" dt="2024-09-04T08:02:33.060" v="154" actId="47"/>
        <pc:sldMkLst>
          <pc:docMk/>
          <pc:sldMk cId="1037866020" sldId="262"/>
        </pc:sldMkLst>
      </pc:sldChg>
      <pc:sldChg chg="del">
        <pc:chgData name="Julie Søndergaard Thomsen" userId="b2fe086a-7fe6-4064-9ecb-c69b400f64ad" providerId="ADAL" clId="{6BBD6C4C-E326-4D62-8405-1ABBF151FAC6}" dt="2024-09-04T08:02:34.106" v="155" actId="47"/>
        <pc:sldMkLst>
          <pc:docMk/>
          <pc:sldMk cId="3158965462" sldId="263"/>
        </pc:sldMkLst>
      </pc:sldChg>
      <pc:sldChg chg="del">
        <pc:chgData name="Julie Søndergaard Thomsen" userId="b2fe086a-7fe6-4064-9ecb-c69b400f64ad" providerId="ADAL" clId="{6BBD6C4C-E326-4D62-8405-1ABBF151FAC6}" dt="2024-09-04T08:02:37.443" v="158" actId="47"/>
        <pc:sldMkLst>
          <pc:docMk/>
          <pc:sldMk cId="588091622" sldId="264"/>
        </pc:sldMkLst>
      </pc:sldChg>
      <pc:sldChg chg="del">
        <pc:chgData name="Julie Søndergaard Thomsen" userId="b2fe086a-7fe6-4064-9ecb-c69b400f64ad" providerId="ADAL" clId="{6BBD6C4C-E326-4D62-8405-1ABBF151FAC6}" dt="2024-09-04T08:02:48.621" v="165" actId="47"/>
        <pc:sldMkLst>
          <pc:docMk/>
          <pc:sldMk cId="3854895196" sldId="265"/>
        </pc:sldMkLst>
      </pc:sldChg>
      <pc:sldChg chg="del">
        <pc:chgData name="Julie Søndergaard Thomsen" userId="b2fe086a-7fe6-4064-9ecb-c69b400f64ad" providerId="ADAL" clId="{6BBD6C4C-E326-4D62-8405-1ABBF151FAC6}" dt="2024-09-04T08:02:39.567" v="159" actId="47"/>
        <pc:sldMkLst>
          <pc:docMk/>
          <pc:sldMk cId="1943216243" sldId="266"/>
        </pc:sldMkLst>
      </pc:sldChg>
      <pc:sldChg chg="del">
        <pc:chgData name="Julie Søndergaard Thomsen" userId="b2fe086a-7fe6-4064-9ecb-c69b400f64ad" providerId="ADAL" clId="{6BBD6C4C-E326-4D62-8405-1ABBF151FAC6}" dt="2024-09-04T08:02:35.208" v="156" actId="47"/>
        <pc:sldMkLst>
          <pc:docMk/>
          <pc:sldMk cId="1309832398" sldId="267"/>
        </pc:sldMkLst>
      </pc:sldChg>
      <pc:sldChg chg="del">
        <pc:chgData name="Julie Søndergaard Thomsen" userId="b2fe086a-7fe6-4064-9ecb-c69b400f64ad" providerId="ADAL" clId="{6BBD6C4C-E326-4D62-8405-1ABBF151FAC6}" dt="2024-09-04T08:02:49.732" v="166" actId="47"/>
        <pc:sldMkLst>
          <pc:docMk/>
          <pc:sldMk cId="2650628783" sldId="268"/>
        </pc:sldMkLst>
      </pc:sldChg>
      <pc:sldChg chg="addSp delSp modSp del mod">
        <pc:chgData name="Julie Søndergaard Thomsen" userId="b2fe086a-7fe6-4064-9ecb-c69b400f64ad" providerId="ADAL" clId="{6BBD6C4C-E326-4D62-8405-1ABBF151FAC6}" dt="2024-09-04T08:03:09.322" v="169" actId="47"/>
        <pc:sldMkLst>
          <pc:docMk/>
          <pc:sldMk cId="1285955026" sldId="269"/>
        </pc:sldMkLst>
        <pc:spChg chg="del">
          <ac:chgData name="Julie Søndergaard Thomsen" userId="b2fe086a-7fe6-4064-9ecb-c69b400f64ad" providerId="ADAL" clId="{6BBD6C4C-E326-4D62-8405-1ABBF151FAC6}" dt="2024-09-04T08:02:59.529" v="168" actId="478"/>
          <ac:spMkLst>
            <pc:docMk/>
            <pc:sldMk cId="1285955026" sldId="269"/>
            <ac:spMk id="3" creationId="{8288B854-B8FE-4252-B364-26E6BAF62FAB}"/>
          </ac:spMkLst>
        </pc:spChg>
        <pc:spChg chg="add mod">
          <ac:chgData name="Julie Søndergaard Thomsen" userId="b2fe086a-7fe6-4064-9ecb-c69b400f64ad" providerId="ADAL" clId="{6BBD6C4C-E326-4D62-8405-1ABBF151FAC6}" dt="2024-09-04T08:02:59.529" v="168" actId="478"/>
          <ac:spMkLst>
            <pc:docMk/>
            <pc:sldMk cId="1285955026" sldId="269"/>
            <ac:spMk id="5" creationId="{AD4DABC4-6A47-9092-3C6D-9E5EDED2341E}"/>
          </ac:spMkLst>
        </pc:spChg>
      </pc:sldChg>
      <pc:sldChg chg="addSp delSp modSp mod modNotesTx">
        <pc:chgData name="Julie Søndergaard Thomsen" userId="b2fe086a-7fe6-4064-9ecb-c69b400f64ad" providerId="ADAL" clId="{6BBD6C4C-E326-4D62-8405-1ABBF151FAC6}" dt="2024-09-11T08:23:28.998" v="4769" actId="20577"/>
        <pc:sldMkLst>
          <pc:docMk/>
          <pc:sldMk cId="2463891559" sldId="271"/>
        </pc:sldMkLst>
        <pc:spChg chg="del">
          <ac:chgData name="Julie Søndergaard Thomsen" userId="b2fe086a-7fe6-4064-9ecb-c69b400f64ad" providerId="ADAL" clId="{6BBD6C4C-E326-4D62-8405-1ABBF151FAC6}" dt="2024-09-04T08:02:24.787" v="151" actId="478"/>
          <ac:spMkLst>
            <pc:docMk/>
            <pc:sldMk cId="2463891559" sldId="271"/>
            <ac:spMk id="3" creationId="{8288B854-B8FE-4252-B364-26E6BAF62FAB}"/>
          </ac:spMkLst>
        </pc:spChg>
        <pc:spChg chg="mod">
          <ac:chgData name="Julie Søndergaard Thomsen" userId="b2fe086a-7fe6-4064-9ecb-c69b400f64ad" providerId="ADAL" clId="{6BBD6C4C-E326-4D62-8405-1ABBF151FAC6}" dt="2024-09-04T08:30:53.397" v="638" actId="255"/>
          <ac:spMkLst>
            <pc:docMk/>
            <pc:sldMk cId="2463891559" sldId="271"/>
            <ac:spMk id="4" creationId="{8C333958-8058-424D-155F-E9A7F32C4431}"/>
          </ac:spMkLst>
        </pc:spChg>
        <pc:spChg chg="mod">
          <ac:chgData name="Julie Søndergaard Thomsen" userId="b2fe086a-7fe6-4064-9ecb-c69b400f64ad" providerId="ADAL" clId="{6BBD6C4C-E326-4D62-8405-1ABBF151FAC6}" dt="2024-09-11T08:17:52.951" v="4534" actId="1076"/>
          <ac:spMkLst>
            <pc:docMk/>
            <pc:sldMk cId="2463891559" sldId="271"/>
            <ac:spMk id="5" creationId="{A9F8FDF6-127B-A06D-EE36-6FA071D14657}"/>
          </ac:spMkLst>
        </pc:spChg>
        <pc:spChg chg="add del mod">
          <ac:chgData name="Julie Søndergaard Thomsen" userId="b2fe086a-7fe6-4064-9ecb-c69b400f64ad" providerId="ADAL" clId="{6BBD6C4C-E326-4D62-8405-1ABBF151FAC6}" dt="2024-09-04T08:30:16.998" v="613" actId="478"/>
          <ac:spMkLst>
            <pc:docMk/>
            <pc:sldMk cId="2463891559" sldId="271"/>
            <ac:spMk id="6" creationId="{828DFD71-4807-7E78-8E9B-04D9BBDFCCE0}"/>
          </ac:spMkLst>
        </pc:spChg>
        <pc:spChg chg="add mod">
          <ac:chgData name="Julie Søndergaard Thomsen" userId="b2fe086a-7fe6-4064-9ecb-c69b400f64ad" providerId="ADAL" clId="{6BBD6C4C-E326-4D62-8405-1ABBF151FAC6}" dt="2024-09-04T08:02:26.577" v="152"/>
          <ac:spMkLst>
            <pc:docMk/>
            <pc:sldMk cId="2463891559" sldId="271"/>
            <ac:spMk id="7" creationId="{39443223-0EDD-B7AE-2BD7-6D9E9A2F5B2F}"/>
          </ac:spMkLst>
        </pc:spChg>
      </pc:sldChg>
      <pc:sldChg chg="del">
        <pc:chgData name="Julie Søndergaard Thomsen" userId="b2fe086a-7fe6-4064-9ecb-c69b400f64ad" providerId="ADAL" clId="{6BBD6C4C-E326-4D62-8405-1ABBF151FAC6}" dt="2024-09-04T08:02:31.521" v="153" actId="47"/>
        <pc:sldMkLst>
          <pc:docMk/>
          <pc:sldMk cId="474878295" sldId="272"/>
        </pc:sldMkLst>
      </pc:sldChg>
      <pc:sldChg chg="del">
        <pc:chgData name="Julie Søndergaard Thomsen" userId="b2fe086a-7fe6-4064-9ecb-c69b400f64ad" providerId="ADAL" clId="{6BBD6C4C-E326-4D62-8405-1ABBF151FAC6}" dt="2024-09-04T08:02:42.637" v="161" actId="47"/>
        <pc:sldMkLst>
          <pc:docMk/>
          <pc:sldMk cId="4282932322" sldId="273"/>
        </pc:sldMkLst>
      </pc:sldChg>
      <pc:sldChg chg="del">
        <pc:chgData name="Julie Søndergaard Thomsen" userId="b2fe086a-7fe6-4064-9ecb-c69b400f64ad" providerId="ADAL" clId="{6BBD6C4C-E326-4D62-8405-1ABBF151FAC6}" dt="2024-09-04T08:02:40.775" v="160" actId="47"/>
        <pc:sldMkLst>
          <pc:docMk/>
          <pc:sldMk cId="960994693" sldId="274"/>
        </pc:sldMkLst>
      </pc:sldChg>
      <pc:sldChg chg="del">
        <pc:chgData name="Julie Søndergaard Thomsen" userId="b2fe086a-7fe6-4064-9ecb-c69b400f64ad" providerId="ADAL" clId="{6BBD6C4C-E326-4D62-8405-1ABBF151FAC6}" dt="2024-09-04T08:02:44.356" v="163" actId="47"/>
        <pc:sldMkLst>
          <pc:docMk/>
          <pc:sldMk cId="4196673657" sldId="275"/>
        </pc:sldMkLst>
      </pc:sldChg>
      <pc:sldChg chg="del">
        <pc:chgData name="Julie Søndergaard Thomsen" userId="b2fe086a-7fe6-4064-9ecb-c69b400f64ad" providerId="ADAL" clId="{6BBD6C4C-E326-4D62-8405-1ABBF151FAC6}" dt="2024-09-04T08:02:46.536" v="164" actId="47"/>
        <pc:sldMkLst>
          <pc:docMk/>
          <pc:sldMk cId="1904438947" sldId="276"/>
        </pc:sldMkLst>
      </pc:sldChg>
      <pc:sldChg chg="del">
        <pc:chgData name="Julie Søndergaard Thomsen" userId="b2fe086a-7fe6-4064-9ecb-c69b400f64ad" providerId="ADAL" clId="{6BBD6C4C-E326-4D62-8405-1ABBF151FAC6}" dt="2024-09-04T08:03:12.179" v="170" actId="47"/>
        <pc:sldMkLst>
          <pc:docMk/>
          <pc:sldMk cId="540438634" sldId="277"/>
        </pc:sldMkLst>
      </pc:sldChg>
      <pc:sldChg chg="addSp delSp modSp del mod">
        <pc:chgData name="Julie Søndergaard Thomsen" userId="b2fe086a-7fe6-4064-9ecb-c69b400f64ad" providerId="ADAL" clId="{6BBD6C4C-E326-4D62-8405-1ABBF151FAC6}" dt="2024-09-04T08:04:08.744" v="178" actId="47"/>
        <pc:sldMkLst>
          <pc:docMk/>
          <pc:sldMk cId="1104220943" sldId="279"/>
        </pc:sldMkLst>
        <pc:spChg chg="add mod">
          <ac:chgData name="Julie Søndergaard Thomsen" userId="b2fe086a-7fe6-4064-9ecb-c69b400f64ad" providerId="ADAL" clId="{6BBD6C4C-E326-4D62-8405-1ABBF151FAC6}" dt="2024-09-04T08:02:12.577" v="146" actId="1076"/>
          <ac:spMkLst>
            <pc:docMk/>
            <pc:sldMk cId="1104220943" sldId="279"/>
            <ac:spMk id="2" creationId="{44270FE0-E397-3003-C238-F1F14F9CC372}"/>
          </ac:spMkLst>
        </pc:spChg>
        <pc:spChg chg="del mod">
          <ac:chgData name="Julie Søndergaard Thomsen" userId="b2fe086a-7fe6-4064-9ecb-c69b400f64ad" providerId="ADAL" clId="{6BBD6C4C-E326-4D62-8405-1ABBF151FAC6}" dt="2024-09-04T08:02:09.692" v="145" actId="478"/>
          <ac:spMkLst>
            <pc:docMk/>
            <pc:sldMk cId="1104220943" sldId="279"/>
            <ac:spMk id="3" creationId="{8288B854-B8FE-4252-B364-26E6BAF62FAB}"/>
          </ac:spMkLst>
        </pc:spChg>
        <pc:spChg chg="add mod">
          <ac:chgData name="Julie Søndergaard Thomsen" userId="b2fe086a-7fe6-4064-9ecb-c69b400f64ad" providerId="ADAL" clId="{6BBD6C4C-E326-4D62-8405-1ABBF151FAC6}" dt="2024-09-04T08:02:09.692" v="145" actId="478"/>
          <ac:spMkLst>
            <pc:docMk/>
            <pc:sldMk cId="1104220943" sldId="279"/>
            <ac:spMk id="6" creationId="{30D3A8DB-2F40-1173-A1E2-31FAE4E6A750}"/>
          </ac:spMkLst>
        </pc:spChg>
      </pc:sldChg>
      <pc:sldChg chg="del">
        <pc:chgData name="Julie Søndergaard Thomsen" userId="b2fe086a-7fe6-4064-9ecb-c69b400f64ad" providerId="ADAL" clId="{6BBD6C4C-E326-4D62-8405-1ABBF151FAC6}" dt="2024-09-04T08:02:43.508" v="162" actId="47"/>
        <pc:sldMkLst>
          <pc:docMk/>
          <pc:sldMk cId="3294197405" sldId="281"/>
        </pc:sldMkLst>
      </pc:sldChg>
      <pc:sldChg chg="del">
        <pc:chgData name="Julie Søndergaard Thomsen" userId="b2fe086a-7fe6-4064-9ecb-c69b400f64ad" providerId="ADAL" clId="{6BBD6C4C-E326-4D62-8405-1ABBF151FAC6}" dt="2024-09-04T08:03:16.761" v="172" actId="47"/>
        <pc:sldMkLst>
          <pc:docMk/>
          <pc:sldMk cId="2607867035" sldId="282"/>
        </pc:sldMkLst>
      </pc:sldChg>
      <pc:sldChg chg="addSp delSp modSp del mod">
        <pc:chgData name="Julie Søndergaard Thomsen" userId="b2fe086a-7fe6-4064-9ecb-c69b400f64ad" providerId="ADAL" clId="{6BBD6C4C-E326-4D62-8405-1ABBF151FAC6}" dt="2024-09-04T08:53:42.401" v="1162" actId="47"/>
        <pc:sldMkLst>
          <pc:docMk/>
          <pc:sldMk cId="3091748422" sldId="285"/>
        </pc:sldMkLst>
        <pc:spChg chg="del">
          <ac:chgData name="Julie Søndergaard Thomsen" userId="b2fe086a-7fe6-4064-9ecb-c69b400f64ad" providerId="ADAL" clId="{6BBD6C4C-E326-4D62-8405-1ABBF151FAC6}" dt="2024-09-04T08:03:21.197" v="173" actId="478"/>
          <ac:spMkLst>
            <pc:docMk/>
            <pc:sldMk cId="3091748422" sldId="285"/>
            <ac:spMk id="3" creationId="{8288B854-B8FE-4252-B364-26E6BAF62FAB}"/>
          </ac:spMkLst>
        </pc:spChg>
        <pc:spChg chg="add mod">
          <ac:chgData name="Julie Søndergaard Thomsen" userId="b2fe086a-7fe6-4064-9ecb-c69b400f64ad" providerId="ADAL" clId="{6BBD6C4C-E326-4D62-8405-1ABBF151FAC6}" dt="2024-09-04T08:03:21.197" v="173" actId="478"/>
          <ac:spMkLst>
            <pc:docMk/>
            <pc:sldMk cId="3091748422" sldId="285"/>
            <ac:spMk id="7" creationId="{7D347A97-381E-639F-28E6-6DCC324CCA66}"/>
          </ac:spMkLst>
        </pc:spChg>
        <pc:spChg chg="add mod">
          <ac:chgData name="Julie Søndergaard Thomsen" userId="b2fe086a-7fe6-4064-9ecb-c69b400f64ad" providerId="ADAL" clId="{6BBD6C4C-E326-4D62-8405-1ABBF151FAC6}" dt="2024-09-04T08:03:22.945" v="174"/>
          <ac:spMkLst>
            <pc:docMk/>
            <pc:sldMk cId="3091748422" sldId="285"/>
            <ac:spMk id="8" creationId="{92F9F5D1-3BE8-4D8B-03C5-90B1A6BE96F0}"/>
          </ac:spMkLst>
        </pc:spChg>
      </pc:sldChg>
      <pc:sldChg chg="addSp delSp modSp add mod modNotesTx">
        <pc:chgData name="Julie Søndergaard Thomsen" userId="b2fe086a-7fe6-4064-9ecb-c69b400f64ad" providerId="ADAL" clId="{6BBD6C4C-E326-4D62-8405-1ABBF151FAC6}" dt="2024-09-11T08:25:19.601" v="4797" actId="20577"/>
        <pc:sldMkLst>
          <pc:docMk/>
          <pc:sldMk cId="83641786" sldId="286"/>
        </pc:sldMkLst>
        <pc:spChg chg="add mod">
          <ac:chgData name="Julie Søndergaard Thomsen" userId="b2fe086a-7fe6-4064-9ecb-c69b400f64ad" providerId="ADAL" clId="{6BBD6C4C-E326-4D62-8405-1ABBF151FAC6}" dt="2024-09-04T08:53:05.518" v="1159" actId="313"/>
          <ac:spMkLst>
            <pc:docMk/>
            <pc:sldMk cId="83641786" sldId="286"/>
            <ac:spMk id="2" creationId="{0C34AD56-A728-8B4E-4409-0422CBE05640}"/>
          </ac:spMkLst>
        </pc:spChg>
        <pc:spChg chg="add del mod">
          <ac:chgData name="Julie Søndergaard Thomsen" userId="b2fe086a-7fe6-4064-9ecb-c69b400f64ad" providerId="ADAL" clId="{6BBD6C4C-E326-4D62-8405-1ABBF151FAC6}" dt="2024-09-04T08:51:00.218" v="967" actId="478"/>
          <ac:spMkLst>
            <pc:docMk/>
            <pc:sldMk cId="83641786" sldId="286"/>
            <ac:spMk id="3" creationId="{78FDC82B-66A0-D6C6-624C-79ACE6223CEC}"/>
          </ac:spMkLst>
        </pc:spChg>
        <pc:spChg chg="add del mod">
          <ac:chgData name="Julie Søndergaard Thomsen" userId="b2fe086a-7fe6-4064-9ecb-c69b400f64ad" providerId="ADAL" clId="{6BBD6C4C-E326-4D62-8405-1ABBF151FAC6}" dt="2024-09-04T08:50:53.402" v="965" actId="478"/>
          <ac:spMkLst>
            <pc:docMk/>
            <pc:sldMk cId="83641786" sldId="286"/>
            <ac:spMk id="4" creationId="{8C333958-8058-424D-155F-E9A7F32C4431}"/>
          </ac:spMkLst>
        </pc:spChg>
        <pc:spChg chg="mod">
          <ac:chgData name="Julie Søndergaard Thomsen" userId="b2fe086a-7fe6-4064-9ecb-c69b400f64ad" providerId="ADAL" clId="{6BBD6C4C-E326-4D62-8405-1ABBF151FAC6}" dt="2024-09-04T08:43:13.161" v="873" actId="20577"/>
          <ac:spMkLst>
            <pc:docMk/>
            <pc:sldMk cId="83641786" sldId="286"/>
            <ac:spMk id="5" creationId="{A9F8FDF6-127B-A06D-EE36-6FA071D14657}"/>
          </ac:spMkLst>
        </pc:spChg>
        <pc:spChg chg="add mod">
          <ac:chgData name="Julie Søndergaard Thomsen" userId="b2fe086a-7fe6-4064-9ecb-c69b400f64ad" providerId="ADAL" clId="{6BBD6C4C-E326-4D62-8405-1ABBF151FAC6}" dt="2024-09-04T08:53:16.135" v="1160" actId="20577"/>
          <ac:spMkLst>
            <pc:docMk/>
            <pc:sldMk cId="83641786" sldId="286"/>
            <ac:spMk id="6" creationId="{DC8DE1B3-8303-CD14-26A3-C8296FDBE065}"/>
          </ac:spMkLst>
        </pc:spChg>
        <pc:spChg chg="add mod">
          <ac:chgData name="Julie Søndergaard Thomsen" userId="b2fe086a-7fe6-4064-9ecb-c69b400f64ad" providerId="ADAL" clId="{6BBD6C4C-E326-4D62-8405-1ABBF151FAC6}" dt="2024-09-04T08:58:37.694" v="1163"/>
          <ac:spMkLst>
            <pc:docMk/>
            <pc:sldMk cId="83641786" sldId="286"/>
            <ac:spMk id="8" creationId="{EC03D79C-1AC4-8DB9-5C6A-363299313E19}"/>
          </ac:spMkLst>
        </pc:spChg>
      </pc:sldChg>
      <pc:sldChg chg="del">
        <pc:chgData name="Julie Søndergaard Thomsen" userId="b2fe086a-7fe6-4064-9ecb-c69b400f64ad" providerId="ADAL" clId="{6BBD6C4C-E326-4D62-8405-1ABBF151FAC6}" dt="2024-09-04T08:02:54.420" v="167" actId="47"/>
        <pc:sldMkLst>
          <pc:docMk/>
          <pc:sldMk cId="1998991428" sldId="286"/>
        </pc:sldMkLst>
      </pc:sldChg>
      <pc:sldChg chg="del">
        <pc:chgData name="Julie Søndergaard Thomsen" userId="b2fe086a-7fe6-4064-9ecb-c69b400f64ad" providerId="ADAL" clId="{6BBD6C4C-E326-4D62-8405-1ABBF151FAC6}" dt="2024-09-04T08:03:15.964" v="171" actId="47"/>
        <pc:sldMkLst>
          <pc:docMk/>
          <pc:sldMk cId="2477458733" sldId="287"/>
        </pc:sldMkLst>
      </pc:sldChg>
      <pc:sldChg chg="add del">
        <pc:chgData name="Julie Søndergaard Thomsen" userId="b2fe086a-7fe6-4064-9ecb-c69b400f64ad" providerId="ADAL" clId="{6BBD6C4C-E326-4D62-8405-1ABBF151FAC6}" dt="2024-09-04T08:53:36.361" v="1161" actId="47"/>
        <pc:sldMkLst>
          <pc:docMk/>
          <pc:sldMk cId="3071238088" sldId="287"/>
        </pc:sldMkLst>
      </pc:sldChg>
      <pc:sldChg chg="modSp add mod">
        <pc:chgData name="Julie Søndergaard Thomsen" userId="b2fe086a-7fe6-4064-9ecb-c69b400f64ad" providerId="ADAL" clId="{6BBD6C4C-E326-4D62-8405-1ABBF151FAC6}" dt="2024-09-04T08:59:08.191" v="1191" actId="20577"/>
        <pc:sldMkLst>
          <pc:docMk/>
          <pc:sldMk cId="4197111750" sldId="287"/>
        </pc:sldMkLst>
        <pc:spChg chg="mod">
          <ac:chgData name="Julie Søndergaard Thomsen" userId="b2fe086a-7fe6-4064-9ecb-c69b400f64ad" providerId="ADAL" clId="{6BBD6C4C-E326-4D62-8405-1ABBF151FAC6}" dt="2024-09-04T08:59:08.191" v="1191" actId="20577"/>
          <ac:spMkLst>
            <pc:docMk/>
            <pc:sldMk cId="4197111750" sldId="287"/>
            <ac:spMk id="4" creationId="{8C333958-8058-424D-155F-E9A7F32C4431}"/>
          </ac:spMkLst>
        </pc:spChg>
      </pc:sldChg>
      <pc:sldChg chg="modSp del mod">
        <pc:chgData name="Julie Søndergaard Thomsen" userId="b2fe086a-7fe6-4064-9ecb-c69b400f64ad" providerId="ADAL" clId="{6BBD6C4C-E326-4D62-8405-1ABBF151FAC6}" dt="2024-09-11T08:18:34.407" v="4540" actId="47"/>
        <pc:sldMkLst>
          <pc:docMk/>
          <pc:sldMk cId="929997587" sldId="288"/>
        </pc:sldMkLst>
        <pc:spChg chg="mod">
          <ac:chgData name="Julie Søndergaard Thomsen" userId="b2fe086a-7fe6-4064-9ecb-c69b400f64ad" providerId="ADAL" clId="{6BBD6C4C-E326-4D62-8405-1ABBF151FAC6}" dt="2024-09-11T08:13:43.429" v="4257" actId="20577"/>
          <ac:spMkLst>
            <pc:docMk/>
            <pc:sldMk cId="929997587" sldId="288"/>
            <ac:spMk id="5" creationId="{A9F8FDF6-127B-A06D-EE36-6FA071D14657}"/>
          </ac:spMkLst>
        </pc:spChg>
      </pc:sldChg>
      <pc:sldChg chg="del">
        <pc:chgData name="Julie Søndergaard Thomsen" userId="b2fe086a-7fe6-4064-9ecb-c69b400f64ad" providerId="ADAL" clId="{6BBD6C4C-E326-4D62-8405-1ABBF151FAC6}" dt="2024-09-04T08:03:28.951" v="175" actId="47"/>
        <pc:sldMkLst>
          <pc:docMk/>
          <pc:sldMk cId="1302279807" sldId="288"/>
        </pc:sldMkLst>
      </pc:sldChg>
      <pc:sldChg chg="modSp mod modAnim modNotesTx">
        <pc:chgData name="Julie Søndergaard Thomsen" userId="b2fe086a-7fe6-4064-9ecb-c69b400f64ad" providerId="ADAL" clId="{6BBD6C4C-E326-4D62-8405-1ABBF151FAC6}" dt="2024-09-11T08:24:43.395" v="4792" actId="20577"/>
        <pc:sldMkLst>
          <pc:docMk/>
          <pc:sldMk cId="1938250136" sldId="289"/>
        </pc:sldMkLst>
        <pc:spChg chg="mod">
          <ac:chgData name="Julie Søndergaard Thomsen" userId="b2fe086a-7fe6-4064-9ecb-c69b400f64ad" providerId="ADAL" clId="{6BBD6C4C-E326-4D62-8405-1ABBF151FAC6}" dt="2024-09-11T08:24:43.395" v="4792" actId="20577"/>
          <ac:spMkLst>
            <pc:docMk/>
            <pc:sldMk cId="1938250136" sldId="289"/>
            <ac:spMk id="5" creationId="{A9F8FDF6-127B-A06D-EE36-6FA071D14657}"/>
          </ac:spMkLst>
        </pc:spChg>
      </pc:sldChg>
      <pc:sldChg chg="modNotesTx">
        <pc:chgData name="Julie Søndergaard Thomsen" userId="b2fe086a-7fe6-4064-9ecb-c69b400f64ad" providerId="ADAL" clId="{6BBD6C4C-E326-4D62-8405-1ABBF151FAC6}" dt="2024-09-11T08:48:31.764" v="6276" actId="20577"/>
        <pc:sldMkLst>
          <pc:docMk/>
          <pc:sldMk cId="2231093226" sldId="290"/>
        </pc:sldMkLst>
      </pc:sldChg>
      <pc:sldChg chg="modNotesTx">
        <pc:chgData name="Julie Søndergaard Thomsen" userId="b2fe086a-7fe6-4064-9ecb-c69b400f64ad" providerId="ADAL" clId="{6BBD6C4C-E326-4D62-8405-1ABBF151FAC6}" dt="2024-09-11T09:00:58.007" v="7391" actId="313"/>
        <pc:sldMkLst>
          <pc:docMk/>
          <pc:sldMk cId="3522161850" sldId="292"/>
        </pc:sldMkLst>
      </pc:sldChg>
      <pc:sldChg chg="modNotesTx">
        <pc:chgData name="Julie Søndergaard Thomsen" userId="b2fe086a-7fe6-4064-9ecb-c69b400f64ad" providerId="ADAL" clId="{6BBD6C4C-E326-4D62-8405-1ABBF151FAC6}" dt="2024-09-11T09:01:21.201" v="7412" actId="20577"/>
        <pc:sldMkLst>
          <pc:docMk/>
          <pc:sldMk cId="1746091251" sldId="295"/>
        </pc:sldMkLst>
      </pc:sldChg>
      <pc:sldChg chg="modSp mod modNotesTx">
        <pc:chgData name="Julie Søndergaard Thomsen" userId="b2fe086a-7fe6-4064-9ecb-c69b400f64ad" providerId="ADAL" clId="{6BBD6C4C-E326-4D62-8405-1ABBF151FAC6}" dt="2024-09-11T08:45:54.411" v="6077" actId="20577"/>
        <pc:sldMkLst>
          <pc:docMk/>
          <pc:sldMk cId="2369257693" sldId="297"/>
        </pc:sldMkLst>
        <pc:spChg chg="mod">
          <ac:chgData name="Julie Søndergaard Thomsen" userId="b2fe086a-7fe6-4064-9ecb-c69b400f64ad" providerId="ADAL" clId="{6BBD6C4C-E326-4D62-8405-1ABBF151FAC6}" dt="2024-09-11T08:45:54.411" v="6077" actId="20577"/>
          <ac:spMkLst>
            <pc:docMk/>
            <pc:sldMk cId="2369257693" sldId="297"/>
            <ac:spMk id="5" creationId="{A9F8FDF6-127B-A06D-EE36-6FA071D14657}"/>
          </ac:spMkLst>
        </pc:spChg>
      </pc:sldChg>
      <pc:sldChg chg="del">
        <pc:chgData name="Julie Søndergaard Thomsen" userId="b2fe086a-7fe6-4064-9ecb-c69b400f64ad" providerId="ADAL" clId="{6BBD6C4C-E326-4D62-8405-1ABBF151FAC6}" dt="2024-09-11T08:42:07.235" v="5918" actId="47"/>
        <pc:sldMkLst>
          <pc:docMk/>
          <pc:sldMk cId="4274347579" sldId="300"/>
        </pc:sldMkLst>
      </pc:sldChg>
      <pc:sldChg chg="del">
        <pc:chgData name="Julie Søndergaard Thomsen" userId="b2fe086a-7fe6-4064-9ecb-c69b400f64ad" providerId="ADAL" clId="{6BBD6C4C-E326-4D62-8405-1ABBF151FAC6}" dt="2024-09-11T08:41:56.531" v="5915" actId="47"/>
        <pc:sldMkLst>
          <pc:docMk/>
          <pc:sldMk cId="1277832173" sldId="301"/>
        </pc:sldMkLst>
      </pc:sldChg>
      <pc:sldChg chg="add del ord">
        <pc:chgData name="Julie Søndergaard Thomsen" userId="b2fe086a-7fe6-4064-9ecb-c69b400f64ad" providerId="ADAL" clId="{6BBD6C4C-E326-4D62-8405-1ABBF151FAC6}" dt="2024-09-11T08:45:22.443" v="6074" actId="47"/>
        <pc:sldMkLst>
          <pc:docMk/>
          <pc:sldMk cId="108655874" sldId="302"/>
        </pc:sldMkLst>
      </pc:sldChg>
      <pc:sldChg chg="modSp add mod ord modNotesTx">
        <pc:chgData name="Julie Søndergaard Thomsen" userId="b2fe086a-7fe6-4064-9ecb-c69b400f64ad" providerId="ADAL" clId="{6BBD6C4C-E326-4D62-8405-1ABBF151FAC6}" dt="2024-09-11T08:45:47.490" v="6076" actId="20577"/>
        <pc:sldMkLst>
          <pc:docMk/>
          <pc:sldMk cId="2673072372" sldId="303"/>
        </pc:sldMkLst>
        <pc:spChg chg="mod">
          <ac:chgData name="Julie Søndergaard Thomsen" userId="b2fe086a-7fe6-4064-9ecb-c69b400f64ad" providerId="ADAL" clId="{6BBD6C4C-E326-4D62-8405-1ABBF151FAC6}" dt="2024-09-11T08:45:47.490" v="6076" actId="20577"/>
          <ac:spMkLst>
            <pc:docMk/>
            <pc:sldMk cId="2673072372" sldId="303"/>
            <ac:spMk id="5" creationId="{A9F8FDF6-127B-A06D-EE36-6FA071D14657}"/>
          </ac:spMkLst>
        </pc:spChg>
      </pc:sldChg>
    </pc:docChg>
  </pc:docChgLst>
  <pc:docChgLst>
    <pc:chgData name="Julie Søndergaard Thomsen" userId="b2fe086a-7fe6-4064-9ecb-c69b400f64ad" providerId="ADAL" clId="{25558B0A-CA68-4DF8-B570-E260C55E480E}"/>
    <pc:docChg chg="custSel delSld modSld sldOrd">
      <pc:chgData name="Julie Søndergaard Thomsen" userId="b2fe086a-7fe6-4064-9ecb-c69b400f64ad" providerId="ADAL" clId="{25558B0A-CA68-4DF8-B570-E260C55E480E}" dt="2024-09-18T08:52:01.412" v="1199" actId="20577"/>
      <pc:docMkLst>
        <pc:docMk/>
      </pc:docMkLst>
      <pc:sldChg chg="modNotesTx">
        <pc:chgData name="Julie Søndergaard Thomsen" userId="b2fe086a-7fe6-4064-9ecb-c69b400f64ad" providerId="ADAL" clId="{25558B0A-CA68-4DF8-B570-E260C55E480E}" dt="2024-09-18T08:08:07.248" v="2" actId="20577"/>
        <pc:sldMkLst>
          <pc:docMk/>
          <pc:sldMk cId="2463891559" sldId="271"/>
        </pc:sldMkLst>
      </pc:sldChg>
      <pc:sldChg chg="modSp mod modNotesTx">
        <pc:chgData name="Julie Søndergaard Thomsen" userId="b2fe086a-7fe6-4064-9ecb-c69b400f64ad" providerId="ADAL" clId="{25558B0A-CA68-4DF8-B570-E260C55E480E}" dt="2024-09-18T08:46:57.497" v="1099" actId="20577"/>
        <pc:sldMkLst>
          <pc:docMk/>
          <pc:sldMk cId="83641786" sldId="286"/>
        </pc:sldMkLst>
        <pc:spChg chg="mod">
          <ac:chgData name="Julie Søndergaard Thomsen" userId="b2fe086a-7fe6-4064-9ecb-c69b400f64ad" providerId="ADAL" clId="{25558B0A-CA68-4DF8-B570-E260C55E480E}" dt="2024-09-18T08:46:06.291" v="1049" actId="20577"/>
          <ac:spMkLst>
            <pc:docMk/>
            <pc:sldMk cId="83641786" sldId="286"/>
            <ac:spMk id="6" creationId="{DC8DE1B3-8303-CD14-26A3-C8296FDBE065}"/>
          </ac:spMkLst>
        </pc:spChg>
      </pc:sldChg>
      <pc:sldChg chg="modNotesTx">
        <pc:chgData name="Julie Søndergaard Thomsen" userId="b2fe086a-7fe6-4064-9ecb-c69b400f64ad" providerId="ADAL" clId="{25558B0A-CA68-4DF8-B570-E260C55E480E}" dt="2024-09-18T08:50:04.160" v="1161" actId="207"/>
        <pc:sldMkLst>
          <pc:docMk/>
          <pc:sldMk cId="1938250136" sldId="289"/>
        </pc:sldMkLst>
      </pc:sldChg>
      <pc:sldChg chg="modNotesTx">
        <pc:chgData name="Julie Søndergaard Thomsen" userId="b2fe086a-7fe6-4064-9ecb-c69b400f64ad" providerId="ADAL" clId="{25558B0A-CA68-4DF8-B570-E260C55E480E}" dt="2024-09-18T08:51:29.726" v="1171" actId="20577"/>
        <pc:sldMkLst>
          <pc:docMk/>
          <pc:sldMk cId="2231093226" sldId="290"/>
        </pc:sldMkLst>
      </pc:sldChg>
      <pc:sldChg chg="modNotesTx">
        <pc:chgData name="Julie Søndergaard Thomsen" userId="b2fe086a-7fe6-4064-9ecb-c69b400f64ad" providerId="ADAL" clId="{25558B0A-CA68-4DF8-B570-E260C55E480E}" dt="2024-09-18T08:51:38.432" v="1178" actId="20577"/>
        <pc:sldMkLst>
          <pc:docMk/>
          <pc:sldMk cId="3522161850" sldId="292"/>
        </pc:sldMkLst>
      </pc:sldChg>
      <pc:sldChg chg="modNotesTx">
        <pc:chgData name="Julie Søndergaard Thomsen" userId="b2fe086a-7fe6-4064-9ecb-c69b400f64ad" providerId="ADAL" clId="{25558B0A-CA68-4DF8-B570-E260C55E480E}" dt="2024-09-18T08:52:01.412" v="1199" actId="20577"/>
        <pc:sldMkLst>
          <pc:docMk/>
          <pc:sldMk cId="815829806" sldId="294"/>
        </pc:sldMkLst>
      </pc:sldChg>
      <pc:sldChg chg="ord modNotesTx">
        <pc:chgData name="Julie Søndergaard Thomsen" userId="b2fe086a-7fe6-4064-9ecb-c69b400f64ad" providerId="ADAL" clId="{25558B0A-CA68-4DF8-B570-E260C55E480E}" dt="2024-09-18T08:51:45.503" v="1186" actId="20577"/>
        <pc:sldMkLst>
          <pc:docMk/>
          <pc:sldMk cId="1746091251" sldId="295"/>
        </pc:sldMkLst>
      </pc:sldChg>
      <pc:sldChg chg="ord modNotesTx">
        <pc:chgData name="Julie Søndergaard Thomsen" userId="b2fe086a-7fe6-4064-9ecb-c69b400f64ad" providerId="ADAL" clId="{25558B0A-CA68-4DF8-B570-E260C55E480E}" dt="2024-09-18T08:51:51.916" v="1194" actId="20577"/>
        <pc:sldMkLst>
          <pc:docMk/>
          <pc:sldMk cId="33810974" sldId="296"/>
        </pc:sldMkLst>
      </pc:sldChg>
      <pc:sldChg chg="modNotesTx">
        <pc:chgData name="Julie Søndergaard Thomsen" userId="b2fe086a-7fe6-4064-9ecb-c69b400f64ad" providerId="ADAL" clId="{25558B0A-CA68-4DF8-B570-E260C55E480E}" dt="2024-09-18T08:51:19.307" v="1166" actId="20577"/>
        <pc:sldMkLst>
          <pc:docMk/>
          <pc:sldMk cId="2369257693" sldId="297"/>
        </pc:sldMkLst>
      </pc:sldChg>
      <pc:sldChg chg="modAnim modNotesTx">
        <pc:chgData name="Julie Søndergaard Thomsen" userId="b2fe086a-7fe6-4064-9ecb-c69b400f64ad" providerId="ADAL" clId="{25558B0A-CA68-4DF8-B570-E260C55E480E}" dt="2024-09-18T08:48:12.671" v="1158" actId="20577"/>
        <pc:sldMkLst>
          <pc:docMk/>
          <pc:sldMk cId="148829882" sldId="298"/>
        </pc:sldMkLst>
      </pc:sldChg>
      <pc:sldChg chg="modSp mod modNotesTx">
        <pc:chgData name="Julie Søndergaard Thomsen" userId="b2fe086a-7fe6-4064-9ecb-c69b400f64ad" providerId="ADAL" clId="{25558B0A-CA68-4DF8-B570-E260C55E480E}" dt="2024-09-18T08:48:31.226" v="1159"/>
        <pc:sldMkLst>
          <pc:docMk/>
          <pc:sldMk cId="234529205" sldId="299"/>
        </pc:sldMkLst>
        <pc:spChg chg="mod">
          <ac:chgData name="Julie Søndergaard Thomsen" userId="b2fe086a-7fe6-4064-9ecb-c69b400f64ad" providerId="ADAL" clId="{25558B0A-CA68-4DF8-B570-E260C55E480E}" dt="2024-09-18T08:48:31.226" v="1159"/>
          <ac:spMkLst>
            <pc:docMk/>
            <pc:sldMk cId="234529205" sldId="299"/>
            <ac:spMk id="6" creationId="{DC8DE1B3-8303-CD14-26A3-C8296FDBE065}"/>
          </ac:spMkLst>
        </pc:spChg>
      </pc:sldChg>
      <pc:sldChg chg="del">
        <pc:chgData name="Julie Søndergaard Thomsen" userId="b2fe086a-7fe6-4064-9ecb-c69b400f64ad" providerId="ADAL" clId="{25558B0A-CA68-4DF8-B570-E260C55E480E}" dt="2024-09-18T08:12:50.434" v="268" actId="47"/>
        <pc:sldMkLst>
          <pc:docMk/>
          <pc:sldMk cId="2673072372"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E84D57E5-F96D-4635-A48C-55C67D30A5A4}" type="datetimeFigureOut">
              <a:rPr lang="da-DK" smtClean="0"/>
              <a:t>24-09-2024</a:t>
            </a:fld>
            <a:endParaRPr lang="da-DK"/>
          </a:p>
        </p:txBody>
      </p:sp>
      <p:sp>
        <p:nvSpPr>
          <p:cNvPr id="4" name="Pladsholder til slidebilled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784EB90C-E525-45F9-8539-9999EAFCC6DD}" type="slidenum">
              <a:rPr lang="da-DK" smtClean="0"/>
              <a:t>‹nr.›</a:t>
            </a:fld>
            <a:endParaRPr lang="da-DK"/>
          </a:p>
        </p:txBody>
      </p:sp>
    </p:spTree>
    <p:extLst>
      <p:ext uri="{BB962C8B-B14F-4D97-AF65-F5344CB8AC3E}">
        <p14:creationId xmlns:p14="http://schemas.microsoft.com/office/powerpoint/2010/main" val="346567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a:t>Julie</a:t>
            </a:r>
          </a:p>
          <a:p>
            <a:pPr marL="171450" indent="-171450">
              <a:buFont typeface="Arial" panose="020B0604020202020204" pitchFamily="34" charset="0"/>
              <a:buChar char="•"/>
            </a:pPr>
            <a:r>
              <a:rPr lang="da-DK" dirty="0"/>
              <a:t>Præsentation af os og titlen</a:t>
            </a:r>
          </a:p>
        </p:txBody>
      </p:sp>
      <p:sp>
        <p:nvSpPr>
          <p:cNvPr id="4" name="Pladsholder til slidenummer 3"/>
          <p:cNvSpPr>
            <a:spLocks noGrp="1"/>
          </p:cNvSpPr>
          <p:nvPr>
            <p:ph type="sldNum" sz="quarter" idx="5"/>
          </p:nvPr>
        </p:nvSpPr>
        <p:spPr/>
        <p:txBody>
          <a:bodyPr/>
          <a:lstStyle/>
          <a:p>
            <a:fld id="{784EB90C-E525-45F9-8539-9999EAFCC6DD}" type="slidenum">
              <a:rPr lang="da-DK" smtClean="0"/>
              <a:t>1</a:t>
            </a:fld>
            <a:endParaRPr lang="da-DK"/>
          </a:p>
        </p:txBody>
      </p:sp>
    </p:spTree>
    <p:extLst>
      <p:ext uri="{BB962C8B-B14F-4D97-AF65-F5344CB8AC3E}">
        <p14:creationId xmlns:p14="http://schemas.microsoft.com/office/powerpoint/2010/main" val="9792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a:t>Julie</a:t>
            </a:r>
          </a:p>
          <a:p>
            <a:pPr marL="171450" indent="-171450">
              <a:buFont typeface="Arial" panose="020B0604020202020204" pitchFamily="34" charset="0"/>
              <a:buChar char="•"/>
            </a:pPr>
            <a:r>
              <a:rPr lang="da-DK" dirty="0"/>
              <a:t>Vi udviklede noget visuelt materiale til forældre hvor der en sprogbarrierer for at gøre vores kommunikation mere tydelig. Dette var inspireret af Henrik Kokborg og direkte kommunikation.</a:t>
            </a:r>
          </a:p>
          <a:p>
            <a:endParaRPr lang="da-DK" dirty="0"/>
          </a:p>
          <a:p>
            <a:pPr marL="171450" indent="-171450">
              <a:buFont typeface="Arial" panose="020B0604020202020204" pitchFamily="34" charset="0"/>
              <a:buChar char="•"/>
            </a:pPr>
            <a:r>
              <a:rPr lang="da-DK" dirty="0"/>
              <a:t>Dette anvender vi til specifikke familier og kun når der er behov for det.</a:t>
            </a:r>
          </a:p>
          <a:p>
            <a:endParaRPr lang="da-DK" dirty="0"/>
          </a:p>
          <a:p>
            <a:pPr marL="171450" indent="-171450">
              <a:buFont typeface="Arial" panose="020B0604020202020204" pitchFamily="34" charset="0"/>
              <a:buChar char="•"/>
            </a:pPr>
            <a:r>
              <a:rPr lang="da-DK" dirty="0"/>
              <a:t>Det er blevet uddelt til en familie, hvor det gav god mening og familien nu forstod, hvad vi mente med at han skulle have ekstra tøj. </a:t>
            </a:r>
          </a:p>
        </p:txBody>
      </p:sp>
      <p:sp>
        <p:nvSpPr>
          <p:cNvPr id="4" name="Pladsholder til slidenummer 3"/>
          <p:cNvSpPr>
            <a:spLocks noGrp="1"/>
          </p:cNvSpPr>
          <p:nvPr>
            <p:ph type="sldNum" sz="quarter" idx="5"/>
          </p:nvPr>
        </p:nvSpPr>
        <p:spPr/>
        <p:txBody>
          <a:bodyPr/>
          <a:lstStyle/>
          <a:p>
            <a:fld id="{784EB90C-E525-45F9-8539-9999EAFCC6DD}" type="slidenum">
              <a:rPr lang="da-DK" smtClean="0"/>
              <a:t>10</a:t>
            </a:fld>
            <a:endParaRPr lang="da-DK"/>
          </a:p>
        </p:txBody>
      </p:sp>
    </p:spTree>
    <p:extLst>
      <p:ext uri="{BB962C8B-B14F-4D97-AF65-F5344CB8AC3E}">
        <p14:creationId xmlns:p14="http://schemas.microsoft.com/office/powerpoint/2010/main" val="158384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a:t>Julie</a:t>
            </a:r>
          </a:p>
          <a:p>
            <a:pPr marL="171450" indent="-171450">
              <a:buFont typeface="Arial" panose="020B0604020202020204" pitchFamily="34" charset="0"/>
              <a:buChar char="•"/>
            </a:pPr>
            <a:r>
              <a:rPr lang="da-DK" dirty="0"/>
              <a:t>Vi har også lavet det til overtøj.</a:t>
            </a:r>
          </a:p>
          <a:p>
            <a:endParaRPr lang="da-DK" dirty="0"/>
          </a:p>
          <a:p>
            <a:pPr marL="171450" indent="-171450">
              <a:buFont typeface="Arial" panose="020B0604020202020204" pitchFamily="34" charset="0"/>
              <a:buChar char="•"/>
            </a:pPr>
            <a:r>
              <a:rPr lang="da-DK" dirty="0"/>
              <a:t>Komme med eksempel på ”hvad er en termojakke?”. </a:t>
            </a:r>
          </a:p>
        </p:txBody>
      </p:sp>
      <p:sp>
        <p:nvSpPr>
          <p:cNvPr id="4" name="Pladsholder til slidenummer 3"/>
          <p:cNvSpPr>
            <a:spLocks noGrp="1"/>
          </p:cNvSpPr>
          <p:nvPr>
            <p:ph type="sldNum" sz="quarter" idx="5"/>
          </p:nvPr>
        </p:nvSpPr>
        <p:spPr/>
        <p:txBody>
          <a:bodyPr/>
          <a:lstStyle/>
          <a:p>
            <a:fld id="{784EB90C-E525-45F9-8539-9999EAFCC6DD}" type="slidenum">
              <a:rPr lang="da-DK" smtClean="0"/>
              <a:t>11</a:t>
            </a:fld>
            <a:endParaRPr lang="da-DK"/>
          </a:p>
        </p:txBody>
      </p:sp>
    </p:spTree>
    <p:extLst>
      <p:ext uri="{BB962C8B-B14F-4D97-AF65-F5344CB8AC3E}">
        <p14:creationId xmlns:p14="http://schemas.microsoft.com/office/powerpoint/2010/main" val="66505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Mie</a:t>
            </a:r>
          </a:p>
          <a:p>
            <a:r>
              <a:rPr lang="da-DK" dirty="0"/>
              <a:t>Gennemgang af opfølgende spørgsmål.</a:t>
            </a:r>
          </a:p>
          <a:p>
            <a:pPr marL="171450" indent="-171450">
              <a:buFont typeface="Arial" panose="020B0604020202020204" pitchFamily="34" charset="0"/>
              <a:buChar char="•"/>
            </a:pPr>
            <a:r>
              <a:rPr lang="da-DK" dirty="0"/>
              <a:t>Efter vi havde afprøvet det et par gange evaluerede afdelingsmøde. Vi besluttede at lave nogle opfølgende spørgsmål for at finde ud af hvad forældrene fik ud af.</a:t>
            </a:r>
          </a:p>
          <a:p>
            <a:pPr marL="171450" indent="-171450">
              <a:buFont typeface="Arial" panose="020B0604020202020204" pitchFamily="34" charset="0"/>
              <a:buChar char="•"/>
            </a:pPr>
            <a:r>
              <a:rPr lang="da-DK" dirty="0"/>
              <a:t>Vi vil også gerne have feedback til hvordan vi kunne forbedre statusmødet.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Her er nogle af de eksempler på hvad der er blevet sagt.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Skift slide</a:t>
            </a:r>
          </a:p>
        </p:txBody>
      </p:sp>
      <p:sp>
        <p:nvSpPr>
          <p:cNvPr id="4" name="Pladsholder til slidenummer 3"/>
          <p:cNvSpPr>
            <a:spLocks noGrp="1"/>
          </p:cNvSpPr>
          <p:nvPr>
            <p:ph type="sldNum" sz="quarter" idx="5"/>
          </p:nvPr>
        </p:nvSpPr>
        <p:spPr/>
        <p:txBody>
          <a:bodyPr/>
          <a:lstStyle/>
          <a:p>
            <a:fld id="{784EB90C-E525-45F9-8539-9999EAFCC6DD}" type="slidenum">
              <a:rPr lang="da-DK" smtClean="0"/>
              <a:t>12</a:t>
            </a:fld>
            <a:endParaRPr lang="da-DK"/>
          </a:p>
        </p:txBody>
      </p:sp>
    </p:spTree>
    <p:extLst>
      <p:ext uri="{BB962C8B-B14F-4D97-AF65-F5344CB8AC3E}">
        <p14:creationId xmlns:p14="http://schemas.microsoft.com/office/powerpoint/2010/main" val="4120880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Mie begynder så skiftes vi.</a:t>
            </a:r>
          </a:p>
          <a:p>
            <a:endParaRPr lang="da-DK" dirty="0"/>
          </a:p>
          <a:p>
            <a:r>
              <a:rPr lang="da-DK" dirty="0"/>
              <a:t>Læs dem højt.</a:t>
            </a:r>
          </a:p>
        </p:txBody>
      </p:sp>
      <p:sp>
        <p:nvSpPr>
          <p:cNvPr id="4" name="Pladsholder til slidenummer 3"/>
          <p:cNvSpPr>
            <a:spLocks noGrp="1"/>
          </p:cNvSpPr>
          <p:nvPr>
            <p:ph type="sldNum" sz="quarter" idx="5"/>
          </p:nvPr>
        </p:nvSpPr>
        <p:spPr/>
        <p:txBody>
          <a:bodyPr/>
          <a:lstStyle/>
          <a:p>
            <a:fld id="{784EB90C-E525-45F9-8539-9999EAFCC6DD}" type="slidenum">
              <a:rPr lang="da-DK" smtClean="0"/>
              <a:t>13</a:t>
            </a:fld>
            <a:endParaRPr lang="da-DK"/>
          </a:p>
        </p:txBody>
      </p:sp>
    </p:spTree>
    <p:extLst>
      <p:ext uri="{BB962C8B-B14F-4D97-AF65-F5344CB8AC3E}">
        <p14:creationId xmlns:p14="http://schemas.microsoft.com/office/powerpoint/2010/main" val="56734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a:t>Julie</a:t>
            </a:r>
          </a:p>
          <a:p>
            <a:pPr marL="0" indent="0">
              <a:buFont typeface="Arial" panose="020B0604020202020204" pitchFamily="34" charset="0"/>
              <a:buNone/>
            </a:pPr>
            <a:r>
              <a:rPr lang="da-DK" b="0" dirty="0"/>
              <a:t>(ca. kl. 10.13)</a:t>
            </a:r>
          </a:p>
          <a:p>
            <a:pPr marL="0" indent="0">
              <a:buFont typeface="Arial" panose="020B0604020202020204" pitchFamily="34" charset="0"/>
              <a:buNone/>
            </a:pPr>
            <a:endParaRPr lang="da-DK" b="0" dirty="0"/>
          </a:p>
          <a:p>
            <a:pPr marL="171450" indent="-171450">
              <a:buFont typeface="Arial" panose="020B0604020202020204" pitchFamily="34" charset="0"/>
              <a:buChar char="•"/>
            </a:pPr>
            <a:r>
              <a:rPr lang="da-DK" b="0" dirty="0"/>
              <a:t>Læs spørgsmålene højt.</a:t>
            </a:r>
          </a:p>
          <a:p>
            <a:pPr marL="171450" indent="-171450">
              <a:buFont typeface="Arial" panose="020B0604020202020204" pitchFamily="34" charset="0"/>
              <a:buChar char="•"/>
            </a:pPr>
            <a:r>
              <a:rPr lang="da-DK" b="0" dirty="0"/>
              <a:t>Sæt rammen.</a:t>
            </a:r>
          </a:p>
          <a:p>
            <a:endParaRPr lang="da-DK" dirty="0"/>
          </a:p>
        </p:txBody>
      </p:sp>
      <p:sp>
        <p:nvSpPr>
          <p:cNvPr id="4" name="Pladsholder til slidenummer 3"/>
          <p:cNvSpPr>
            <a:spLocks noGrp="1"/>
          </p:cNvSpPr>
          <p:nvPr>
            <p:ph type="sldNum" sz="quarter" idx="5"/>
          </p:nvPr>
        </p:nvSpPr>
        <p:spPr/>
        <p:txBody>
          <a:bodyPr/>
          <a:lstStyle/>
          <a:p>
            <a:fld id="{784EB90C-E525-45F9-8539-9999EAFCC6DD}" type="slidenum">
              <a:rPr lang="da-DK" smtClean="0"/>
              <a:t>14</a:t>
            </a:fld>
            <a:endParaRPr lang="da-DK"/>
          </a:p>
        </p:txBody>
      </p:sp>
    </p:spTree>
    <p:extLst>
      <p:ext uri="{BB962C8B-B14F-4D97-AF65-F5344CB8AC3E}">
        <p14:creationId xmlns:p14="http://schemas.microsoft.com/office/powerpoint/2010/main" val="96013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a:t>Julie</a:t>
            </a:r>
          </a:p>
          <a:p>
            <a:pPr marL="171450" indent="-171450">
              <a:buFont typeface="Arial" panose="020B0604020202020204" pitchFamily="34" charset="0"/>
              <a:buChar char="•"/>
            </a:pPr>
            <a:r>
              <a:rPr lang="da-DK" dirty="0"/>
              <a:t>Fortæl programmet</a:t>
            </a:r>
          </a:p>
          <a:p>
            <a:pPr marL="171450" indent="-171450">
              <a:buFont typeface="Arial" panose="020B0604020202020204" pitchFamily="34" charset="0"/>
              <a:buChar char="•"/>
            </a:pPr>
            <a:r>
              <a:rPr lang="da-DK" dirty="0"/>
              <a:t>Hvis I har spørgsmål, så må ikke gerne stille dem løbende. Hvis det bliver for meget skal vi nok sige til, hvornår vi kan svare på dem.</a:t>
            </a:r>
          </a:p>
        </p:txBody>
      </p:sp>
      <p:sp>
        <p:nvSpPr>
          <p:cNvPr id="4" name="Pladsholder til slidenummer 3"/>
          <p:cNvSpPr>
            <a:spLocks noGrp="1"/>
          </p:cNvSpPr>
          <p:nvPr>
            <p:ph type="sldNum" sz="quarter" idx="5"/>
          </p:nvPr>
        </p:nvSpPr>
        <p:spPr/>
        <p:txBody>
          <a:bodyPr/>
          <a:lstStyle/>
          <a:p>
            <a:fld id="{784EB90C-E525-45F9-8539-9999EAFCC6DD}" type="slidenum">
              <a:rPr lang="da-DK" smtClean="0"/>
              <a:t>2</a:t>
            </a:fld>
            <a:endParaRPr lang="da-DK"/>
          </a:p>
        </p:txBody>
      </p:sp>
    </p:spTree>
    <p:extLst>
      <p:ext uri="{BB962C8B-B14F-4D97-AF65-F5344CB8AC3E}">
        <p14:creationId xmlns:p14="http://schemas.microsoft.com/office/powerpoint/2010/main" val="43044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a:t>Mie</a:t>
            </a:r>
          </a:p>
          <a:p>
            <a:pPr marL="171450" indent="-171450">
              <a:buFont typeface="Arial" panose="020B0604020202020204" pitchFamily="34" charset="0"/>
              <a:buChar char="•"/>
            </a:pPr>
            <a:r>
              <a:rPr lang="da-DK" dirty="0"/>
              <a:t>Gennemgang af Skovbrynet</a:t>
            </a:r>
          </a:p>
          <a:p>
            <a:pPr marL="171450" indent="-171450">
              <a:buFont typeface="Arial" panose="020B0604020202020204" pitchFamily="34" charset="0"/>
              <a:buChar char="•"/>
            </a:pPr>
            <a:r>
              <a:rPr lang="da-DK" dirty="0"/>
              <a:t>Nygårdsvej:</a:t>
            </a:r>
          </a:p>
          <a:p>
            <a:pPr marL="628650" lvl="1" indent="-171450">
              <a:buFont typeface="Arial" panose="020B0604020202020204" pitchFamily="34" charset="0"/>
              <a:buChar char="•"/>
            </a:pPr>
            <a:r>
              <a:rPr lang="da-DK" dirty="0"/>
              <a:t>12 børn</a:t>
            </a:r>
          </a:p>
          <a:p>
            <a:pPr marL="628650" lvl="1" indent="-171450">
              <a:buFont typeface="Arial" panose="020B0604020202020204" pitchFamily="34" charset="0"/>
              <a:buChar char="•"/>
            </a:pPr>
            <a:r>
              <a:rPr lang="da-DK" dirty="0"/>
              <a:t>Normering 26 pr. barn</a:t>
            </a:r>
          </a:p>
          <a:p>
            <a:pPr marL="628650" lvl="1" indent="-171450">
              <a:buFont typeface="Arial" panose="020B0604020202020204" pitchFamily="34" charset="0"/>
              <a:buChar char="•"/>
            </a:pPr>
            <a:r>
              <a:rPr lang="da-DK" dirty="0"/>
              <a:t>Kun pædagogisk personale og en studerende</a:t>
            </a:r>
          </a:p>
          <a:p>
            <a:pPr marL="628650" lvl="1" indent="-171450">
              <a:buFont typeface="Arial" panose="020B0604020202020204" pitchFamily="34" charset="0"/>
              <a:buChar char="•"/>
            </a:pPr>
            <a:r>
              <a:rPr lang="da-DK" dirty="0"/>
              <a:t>50% tosprogede forældre</a:t>
            </a:r>
          </a:p>
        </p:txBody>
      </p:sp>
      <p:sp>
        <p:nvSpPr>
          <p:cNvPr id="4" name="Pladsholder til slidenummer 3"/>
          <p:cNvSpPr>
            <a:spLocks noGrp="1"/>
          </p:cNvSpPr>
          <p:nvPr>
            <p:ph type="sldNum" sz="quarter" idx="5"/>
          </p:nvPr>
        </p:nvSpPr>
        <p:spPr/>
        <p:txBody>
          <a:bodyPr/>
          <a:lstStyle/>
          <a:p>
            <a:fld id="{784EB90C-E525-45F9-8539-9999EAFCC6DD}" type="slidenum">
              <a:rPr lang="da-DK" smtClean="0"/>
              <a:t>3</a:t>
            </a:fld>
            <a:endParaRPr lang="da-DK"/>
          </a:p>
        </p:txBody>
      </p:sp>
    </p:spTree>
    <p:extLst>
      <p:ext uri="{BB962C8B-B14F-4D97-AF65-F5344CB8AC3E}">
        <p14:creationId xmlns:p14="http://schemas.microsoft.com/office/powerpoint/2010/main" val="393823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a:t>Julie</a:t>
            </a:r>
          </a:p>
          <a:p>
            <a:pPr marL="0" indent="0">
              <a:buFont typeface="Arial" panose="020B0604020202020204" pitchFamily="34" charset="0"/>
              <a:buNone/>
            </a:pPr>
            <a:r>
              <a:rPr lang="da-DK" dirty="0"/>
              <a:t>(Tal kun om udfordringerne om forældresamarbejdet)</a:t>
            </a:r>
          </a:p>
          <a:p>
            <a:pPr marL="171450" indent="-171450">
              <a:buFont typeface="Arial" panose="020B0604020202020204" pitchFamily="34" charset="0"/>
              <a:buChar char="•"/>
            </a:pPr>
            <a:r>
              <a:rPr lang="da-DK" dirty="0"/>
              <a:t>Vi oplevede at forældresamarbejdet var udfordrende. </a:t>
            </a:r>
          </a:p>
          <a:p>
            <a:pPr marL="171450" indent="-171450">
              <a:buFont typeface="Arial" panose="020B0604020202020204" pitchFamily="34" charset="0"/>
              <a:buChar char="•"/>
            </a:pPr>
            <a:r>
              <a:rPr lang="da-DK" dirty="0"/>
              <a:t>Forældre svarede altid ”det går fint”. Selvom vi vidste det ikke gik fint.</a:t>
            </a:r>
          </a:p>
          <a:p>
            <a:pPr marL="171450" indent="-171450">
              <a:buFont typeface="Arial" panose="020B0604020202020204" pitchFamily="34" charset="0"/>
              <a:buChar char="•"/>
            </a:pPr>
            <a:r>
              <a:rPr lang="da-DK" dirty="0"/>
              <a:t>Vi oplevede børnene ikke fik tøj med når vi bad om det.</a:t>
            </a:r>
          </a:p>
          <a:p>
            <a:pPr marL="171450" indent="-171450">
              <a:buFont typeface="Arial" panose="020B0604020202020204" pitchFamily="34" charset="0"/>
              <a:buChar char="•"/>
            </a:pPr>
            <a:r>
              <a:rPr lang="da-DK" dirty="0"/>
              <a:t>Vi følte at vi blev meget eksperter og forældre ville bare gøre det vi sagde.</a:t>
            </a:r>
          </a:p>
          <a:p>
            <a:pPr marL="171450" indent="-171450">
              <a:buFont typeface="Arial" panose="020B0604020202020204" pitchFamily="34" charset="0"/>
              <a:buChar char="•"/>
            </a:pPr>
            <a:r>
              <a:rPr lang="da-DK" dirty="0"/>
              <a:t>Det udløste flere snakke om, hvordan det kunne blive mere et samarbejde.</a:t>
            </a:r>
          </a:p>
          <a:p>
            <a:pPr marL="171450" indent="-171450">
              <a:buFont typeface="Arial" panose="020B0604020202020204" pitchFamily="34" charset="0"/>
              <a:buChar cha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Fortæl om vores to oplæg med Henrik Kokborg fra integrationsinfo. </a:t>
            </a:r>
          </a:p>
          <a:p>
            <a:pPr marL="171450" indent="-171450">
              <a:buFont typeface="Arial" panose="020B0604020202020204" pitchFamily="34" charset="0"/>
              <a:buChar char="•"/>
            </a:pPr>
            <a:endParaRPr lang="da-DK" dirty="0"/>
          </a:p>
          <a:p>
            <a:pPr marL="0" indent="0">
              <a:buFont typeface="Arial" panose="020B0604020202020204" pitchFamily="34" charset="0"/>
              <a:buNone/>
            </a:pPr>
            <a:r>
              <a:rPr lang="da-DK" dirty="0"/>
              <a:t>Skift slide.</a:t>
            </a:r>
          </a:p>
        </p:txBody>
      </p:sp>
      <p:sp>
        <p:nvSpPr>
          <p:cNvPr id="4" name="Pladsholder til slidenummer 3"/>
          <p:cNvSpPr>
            <a:spLocks noGrp="1"/>
          </p:cNvSpPr>
          <p:nvPr>
            <p:ph type="sldNum" sz="quarter" idx="5"/>
          </p:nvPr>
        </p:nvSpPr>
        <p:spPr/>
        <p:txBody>
          <a:bodyPr/>
          <a:lstStyle/>
          <a:p>
            <a:fld id="{784EB90C-E525-45F9-8539-9999EAFCC6DD}" type="slidenum">
              <a:rPr lang="da-DK" smtClean="0"/>
              <a:t>4</a:t>
            </a:fld>
            <a:endParaRPr lang="da-DK"/>
          </a:p>
        </p:txBody>
      </p:sp>
    </p:spTree>
    <p:extLst>
      <p:ext uri="{BB962C8B-B14F-4D97-AF65-F5344CB8AC3E}">
        <p14:creationId xmlns:p14="http://schemas.microsoft.com/office/powerpoint/2010/main" val="73221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i="0" dirty="0">
                <a:solidFill>
                  <a:schemeClr val="bg1"/>
                </a:solidFill>
                <a:effectLst/>
                <a:highlight>
                  <a:srgbClr val="FFFFFF"/>
                </a:highlight>
                <a:latin typeface="+mn-lt"/>
              </a:rPr>
              <a:t>Julie</a:t>
            </a:r>
            <a:endParaRPr lang="da-DK" dirty="0">
              <a:solidFill>
                <a:schemeClr val="bg1"/>
              </a:solidFill>
            </a:endParaRPr>
          </a:p>
          <a:p>
            <a:pPr marL="171450" indent="-171450" algn="l" fontAlgn="base">
              <a:buFont typeface="Arial" panose="020B0604020202020204" pitchFamily="34" charset="0"/>
              <a:buChar char="•"/>
            </a:pPr>
            <a:r>
              <a:rPr lang="da-DK" b="0" i="0" dirty="0">
                <a:solidFill>
                  <a:schemeClr val="bg1"/>
                </a:solidFill>
                <a:effectLst/>
                <a:highlight>
                  <a:srgbClr val="FFFFFF"/>
                </a:highlight>
                <a:latin typeface="+mn-lt"/>
              </a:rPr>
              <a:t>Integrationsinfo er en specialiseret socialfaglig virksomhed, der siden 2012 har arbejdet med integrationsproblematikker. Deres primære opgave er at udruste fagfolk med nødvendig viden og værktøjer.</a:t>
            </a:r>
          </a:p>
          <a:p>
            <a:pPr marL="171450" indent="-171450" algn="l" fontAlgn="base">
              <a:buFont typeface="Arial" panose="020B0604020202020204" pitchFamily="34" charset="0"/>
              <a:buChar char="•"/>
            </a:pPr>
            <a:r>
              <a:rPr lang="da-DK" b="0" i="0" dirty="0">
                <a:solidFill>
                  <a:schemeClr val="bg1"/>
                </a:solidFill>
                <a:effectLst/>
                <a:highlight>
                  <a:srgbClr val="FFFFFF"/>
                </a:highlight>
                <a:latin typeface="+mn-lt"/>
              </a:rPr>
              <a:t>På de to oplægsdage kom Henrik Kokborg med små fif til vores tilgang i forældresamarbejdet.</a:t>
            </a:r>
          </a:p>
          <a:p>
            <a:pPr marL="171450" indent="-171450" algn="l" fontAlgn="base">
              <a:buFont typeface="Arial" panose="020B0604020202020204" pitchFamily="34" charset="0"/>
              <a:buChar char="•"/>
            </a:pPr>
            <a:endParaRPr lang="da-DK" b="0" i="0" dirty="0">
              <a:solidFill>
                <a:schemeClr val="bg1"/>
              </a:solidFill>
              <a:effectLst/>
              <a:highlight>
                <a:srgbClr val="FFFFFF"/>
              </a:highlight>
              <a:latin typeface="+mn-lt"/>
            </a:endParaRPr>
          </a:p>
          <a:p>
            <a:pPr marL="0" indent="0" algn="l" fontAlgn="base">
              <a:buFont typeface="Arial" panose="020B0604020202020204" pitchFamily="34" charset="0"/>
              <a:buNone/>
            </a:pPr>
            <a:r>
              <a:rPr lang="da-DK" b="0" i="0" dirty="0">
                <a:solidFill>
                  <a:schemeClr val="bg1"/>
                </a:solidFill>
                <a:effectLst/>
                <a:highlight>
                  <a:srgbClr val="FFFFFF"/>
                </a:highlight>
                <a:latin typeface="+mn-lt"/>
              </a:rPr>
              <a:t>Ting ind på slide.</a:t>
            </a:r>
          </a:p>
          <a:p>
            <a:pPr marL="171450" indent="-171450" algn="l" fontAlgn="base">
              <a:buFont typeface="Arial" panose="020B0604020202020204" pitchFamily="34" charset="0"/>
              <a:buChar char="•"/>
            </a:pPr>
            <a:endParaRPr lang="da-DK" b="0" i="0" dirty="0">
              <a:solidFill>
                <a:schemeClr val="bg1"/>
              </a:solidFill>
              <a:effectLst/>
              <a:highlight>
                <a:srgbClr val="FFFFFF"/>
              </a:highlight>
              <a:latin typeface="+mn-lt"/>
            </a:endParaRPr>
          </a:p>
          <a:p>
            <a:pPr marL="171450" indent="-171450" algn="l" fontAlgn="base">
              <a:buFont typeface="Arial" panose="020B0604020202020204" pitchFamily="34" charset="0"/>
              <a:buChar char="•"/>
            </a:pPr>
            <a:r>
              <a:rPr lang="da-DK" b="0" i="0" dirty="0">
                <a:solidFill>
                  <a:schemeClr val="bg1"/>
                </a:solidFill>
                <a:effectLst/>
                <a:highlight>
                  <a:srgbClr val="FFFFFF"/>
                </a:highlight>
                <a:latin typeface="+mn-lt"/>
              </a:rPr>
              <a:t>Start samtalen med at spørge ind til børn og familie</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Vær personlig i samtalen, men ikke privat. </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Prioriter tid til at spørge ind til børn og familien, det er godt givet ud.</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Eksempel: Det gør ved vi ved alle forældre, da det er en god måde at starte en samtale på. Vi oplever at det er rart at blive spurgt ind til og kan lette stemningen, hvis der skal snakke om noget der udfordrer. </a:t>
            </a:r>
          </a:p>
          <a:p>
            <a:pPr marL="628650" lvl="1" indent="-171450" algn="l" fontAlgn="base">
              <a:buFont typeface="Arial" panose="020B0604020202020204" pitchFamily="34" charset="0"/>
              <a:buChar char="•"/>
            </a:pPr>
            <a:endParaRPr lang="da-DK" b="0" i="0" dirty="0">
              <a:solidFill>
                <a:schemeClr val="bg1"/>
              </a:solidFill>
              <a:effectLst/>
              <a:highlight>
                <a:srgbClr val="FFFFFF"/>
              </a:highlight>
              <a:latin typeface="+mn-l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da-DK" b="0" i="0" dirty="0">
                <a:solidFill>
                  <a:schemeClr val="bg1"/>
                </a:solidFill>
                <a:effectLst/>
                <a:highlight>
                  <a:srgbClr val="FFFFFF"/>
                </a:highlight>
                <a:latin typeface="+mn-lt"/>
              </a:rPr>
              <a:t>Ting ind på slide.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da-DK" b="0" i="0" dirty="0">
              <a:solidFill>
                <a:schemeClr val="bg1"/>
              </a:solidFill>
              <a:effectLst/>
              <a:highlight>
                <a:srgbClr val="FFFFFF"/>
              </a:highlight>
              <a:latin typeface="+mn-lt"/>
            </a:endParaRPr>
          </a:p>
          <a:p>
            <a:pPr marL="171450" lvl="0" indent="-171450" algn="l" fontAlgn="base">
              <a:buFont typeface="Arial" panose="020B0604020202020204" pitchFamily="34" charset="0"/>
              <a:buChar char="•"/>
            </a:pPr>
            <a:r>
              <a:rPr lang="da-DK" b="0" i="0" dirty="0">
                <a:solidFill>
                  <a:schemeClr val="bg1"/>
                </a:solidFill>
                <a:effectLst/>
                <a:highlight>
                  <a:srgbClr val="FFFFFF"/>
                </a:highlight>
                <a:latin typeface="+mn-lt"/>
              </a:rPr>
              <a:t>Vis du kender deres kultur</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Eller vær nysgerrig på deres kultur. Spørg ind.</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Turde være uvidende om deres kultur.</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Eksempel: En kollega der har arbejdet i Gellerup og været i berøring med mange forskellige kulturer. Er god til at spørge ind og fx sige ”glædelig Eid”. Uddybe at vi øver os i at kunne gøre mere ligesom vores kollega og turde spørge ind selvom vi er uvidende.</a:t>
            </a:r>
          </a:p>
          <a:p>
            <a:pPr marL="0" lvl="0" indent="0" algn="l" fontAlgn="base">
              <a:buFont typeface="Arial" panose="020B0604020202020204" pitchFamily="34" charset="0"/>
              <a:buNone/>
            </a:pPr>
            <a:endParaRPr lang="da-DK" b="0" i="0" dirty="0">
              <a:solidFill>
                <a:schemeClr val="bg1"/>
              </a:solidFill>
              <a:effectLst/>
              <a:highlight>
                <a:srgbClr val="FFFFFF"/>
              </a:highlight>
              <a:latin typeface="+mn-lt"/>
            </a:endParaRPr>
          </a:p>
          <a:p>
            <a:pPr marL="0" lvl="0" indent="0" algn="l" fontAlgn="base">
              <a:buFont typeface="Arial" panose="020B0604020202020204" pitchFamily="34" charset="0"/>
              <a:buNone/>
            </a:pPr>
            <a:r>
              <a:rPr lang="da-DK" b="0" i="0" dirty="0">
                <a:solidFill>
                  <a:schemeClr val="bg1"/>
                </a:solidFill>
                <a:effectLst/>
                <a:highlight>
                  <a:srgbClr val="FFFFFF"/>
                </a:highlight>
                <a:latin typeface="+mn-lt"/>
              </a:rPr>
              <a:t>Ting ind på slide.</a:t>
            </a:r>
          </a:p>
          <a:p>
            <a:pPr marL="0" lvl="0" indent="0" algn="l" fontAlgn="base">
              <a:buFontTx/>
              <a:buNone/>
            </a:pPr>
            <a:endParaRPr lang="da-DK" b="0" i="0" dirty="0">
              <a:solidFill>
                <a:schemeClr val="bg1"/>
              </a:solidFill>
              <a:effectLst/>
              <a:highlight>
                <a:srgbClr val="FFFFFF"/>
              </a:highlight>
              <a:latin typeface="+mn-lt"/>
            </a:endParaRPr>
          </a:p>
          <a:p>
            <a:pPr marL="0" lvl="0" indent="0" algn="l" fontAlgn="base">
              <a:buFontTx/>
              <a:buNone/>
            </a:pPr>
            <a:r>
              <a:rPr lang="da-DK" b="1" i="0" dirty="0">
                <a:solidFill>
                  <a:schemeClr val="bg1"/>
                </a:solidFill>
                <a:effectLst/>
                <a:highlight>
                  <a:srgbClr val="FFFFFF"/>
                </a:highlight>
                <a:latin typeface="+mn-lt"/>
              </a:rPr>
              <a:t>Mie</a:t>
            </a:r>
          </a:p>
          <a:p>
            <a:pPr marL="171450" indent="-171450" algn="l" fontAlgn="base">
              <a:buFont typeface="Arial" panose="020B0604020202020204" pitchFamily="34" charset="0"/>
              <a:buChar char="•"/>
            </a:pPr>
            <a:r>
              <a:rPr lang="da-DK" b="0" i="0" dirty="0">
                <a:solidFill>
                  <a:schemeClr val="bg1"/>
                </a:solidFill>
                <a:effectLst/>
                <a:highlight>
                  <a:srgbClr val="FFFFFF"/>
                </a:highlight>
                <a:latin typeface="+mn-lt"/>
              </a:rPr>
              <a:t>Direkte kommunikation</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Sig tingene som det er.</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Brug simpelt sprog i samtalen. </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Tingene må ikke kunne misforstås.</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Forventningsafstemme og stil krav til forældrene. </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Eksempel: Asra direkte kommunikation/Asra synes det var rart at der ikke var nogen skjult dagsorden.</a:t>
            </a:r>
          </a:p>
          <a:p>
            <a:pPr marL="0" lvl="0" indent="0" algn="l" fontAlgn="base">
              <a:buFont typeface="Arial" panose="020B0604020202020204" pitchFamily="34" charset="0"/>
              <a:buNone/>
            </a:pPr>
            <a:endParaRPr lang="da-DK" b="0" i="0" dirty="0">
              <a:solidFill>
                <a:schemeClr val="bg1"/>
              </a:solidFill>
              <a:effectLst/>
              <a:highlight>
                <a:srgbClr val="FFFFFF"/>
              </a:highlight>
              <a:latin typeface="+mn-l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da-DK" b="0" i="0" dirty="0">
                <a:solidFill>
                  <a:schemeClr val="bg1"/>
                </a:solidFill>
                <a:effectLst/>
                <a:highlight>
                  <a:srgbClr val="FFFFFF"/>
                </a:highlight>
                <a:latin typeface="+mn-lt"/>
              </a:rPr>
              <a:t>Ting ind på slide.</a:t>
            </a:r>
          </a:p>
          <a:p>
            <a:pPr marL="0" lvl="0" indent="0" algn="l" fontAlgn="base">
              <a:buFontTx/>
              <a:buNone/>
            </a:pPr>
            <a:endParaRPr lang="da-DK" b="1" i="0" dirty="0">
              <a:solidFill>
                <a:schemeClr val="bg1"/>
              </a:solidFill>
              <a:effectLst/>
              <a:highlight>
                <a:srgbClr val="FFFFFF"/>
              </a:highlight>
              <a:latin typeface="+mn-lt"/>
            </a:endParaRPr>
          </a:p>
          <a:p>
            <a:pPr marL="171450" lvl="0" indent="-171450" algn="l" fontAlgn="base">
              <a:buFont typeface="Arial" panose="020B0604020202020204" pitchFamily="34" charset="0"/>
              <a:buChar char="•"/>
            </a:pPr>
            <a:r>
              <a:rPr lang="da-DK" b="0" i="0" dirty="0">
                <a:solidFill>
                  <a:schemeClr val="bg1"/>
                </a:solidFill>
                <a:effectLst/>
                <a:highlight>
                  <a:srgbClr val="FFFFFF"/>
                </a:highlight>
                <a:latin typeface="+mn-lt"/>
              </a:rPr>
              <a:t>Drop berøringsangsten</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Vi skal turde snakke om det der svært både derhjemme og i børnehaven. </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Vær undersøgende på familiens ressourcer og vilkår.</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Vær lyttende til familien.</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Eksempel: En kollega afprøvede at spørge ind til om familien vidste de havde et barn med særlige behov. Det var der ikke. Han oplevede efterfølgende at de åbnede op om hvad der var svært derhjemme, som de førhen ikke havde fortalt.</a:t>
            </a:r>
          </a:p>
          <a:p>
            <a:pPr marL="0" lvl="0" indent="0" algn="l" fontAlgn="base">
              <a:buFont typeface="Arial" panose="020B0604020202020204" pitchFamily="34" charset="0"/>
              <a:buNone/>
            </a:pPr>
            <a:endParaRPr lang="da-DK" b="0" i="0" dirty="0">
              <a:solidFill>
                <a:schemeClr val="bg1"/>
              </a:solidFill>
              <a:effectLst/>
              <a:highlight>
                <a:srgbClr val="FFFFFF"/>
              </a:highlight>
              <a:latin typeface="+mn-l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da-DK" b="0" i="0" dirty="0">
                <a:solidFill>
                  <a:schemeClr val="bg1"/>
                </a:solidFill>
                <a:effectLst/>
                <a:highlight>
                  <a:srgbClr val="FFFFFF"/>
                </a:highlight>
                <a:latin typeface="+mn-lt"/>
              </a:rPr>
              <a:t>Ting ind på slide.</a:t>
            </a:r>
          </a:p>
          <a:p>
            <a:pPr marL="457200" lvl="1" indent="0" algn="l" fontAlgn="base">
              <a:buFont typeface="Arial" panose="020B0604020202020204" pitchFamily="34" charset="0"/>
              <a:buNone/>
            </a:pPr>
            <a:endParaRPr lang="da-DK" b="0" i="0" dirty="0">
              <a:solidFill>
                <a:schemeClr val="bg1"/>
              </a:solidFill>
              <a:effectLst/>
              <a:highlight>
                <a:srgbClr val="FFFFFF"/>
              </a:highlight>
              <a:latin typeface="+mn-lt"/>
            </a:endParaRPr>
          </a:p>
          <a:p>
            <a:pPr marL="171450" lvl="0" indent="-171450" algn="l" fontAlgn="base">
              <a:buFont typeface="Arial" panose="020B0604020202020204" pitchFamily="34" charset="0"/>
              <a:buChar char="•"/>
            </a:pPr>
            <a:r>
              <a:rPr lang="da-DK" b="0" i="0" dirty="0">
                <a:solidFill>
                  <a:schemeClr val="bg1"/>
                </a:solidFill>
                <a:effectLst/>
                <a:highlight>
                  <a:srgbClr val="FFFFFF"/>
                </a:highlight>
                <a:latin typeface="+mn-lt"/>
              </a:rPr>
              <a:t>Stil kontrolspørgsmål</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Pas på ikke at give sproget hele skylden.</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Spørg på flere måder. </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Turde være direkte, hvis de siger forskellige ting. Være undersøgende hvad det handler om.</a:t>
            </a:r>
          </a:p>
          <a:p>
            <a:pPr marL="628650" lvl="1" indent="-171450" algn="l" fontAlgn="base">
              <a:buFont typeface="Arial" panose="020B0604020202020204" pitchFamily="34" charset="0"/>
              <a:buChar char="•"/>
            </a:pPr>
            <a:r>
              <a:rPr lang="da-DK" b="0" i="0" dirty="0">
                <a:solidFill>
                  <a:schemeClr val="bg1"/>
                </a:solidFill>
                <a:effectLst/>
                <a:highlight>
                  <a:srgbClr val="FFFFFF"/>
                </a:highlight>
                <a:latin typeface="+mn-lt"/>
              </a:rPr>
              <a:t>Eksempel: Det har vi været opmærksomme på, hvordan det kan gøre på en god måde til vores statusmøde, men det vil vi komme ind på senere.</a:t>
            </a:r>
          </a:p>
          <a:p>
            <a:pPr marL="628650" lvl="1" indent="-171450" algn="l" fontAlgn="base">
              <a:buFont typeface="Arial" panose="020B0604020202020204" pitchFamily="34" charset="0"/>
              <a:buChar char="•"/>
            </a:pPr>
            <a:endParaRPr lang="da-DK" b="0" i="0" dirty="0">
              <a:solidFill>
                <a:schemeClr val="bg1"/>
              </a:solidFill>
              <a:effectLst/>
              <a:highlight>
                <a:srgbClr val="FFFFFF"/>
              </a:highlight>
              <a:latin typeface="+mn-lt"/>
            </a:endParaRPr>
          </a:p>
          <a:p>
            <a:pPr marL="0" lvl="0" indent="0" algn="l" fontAlgn="base">
              <a:buFont typeface="Arial" panose="020B0604020202020204" pitchFamily="34" charset="0"/>
              <a:buNone/>
            </a:pPr>
            <a:r>
              <a:rPr lang="da-DK" b="0" i="0" dirty="0">
                <a:solidFill>
                  <a:schemeClr val="bg1"/>
                </a:solidFill>
                <a:effectLst/>
                <a:highlight>
                  <a:srgbClr val="FFFFFF"/>
                </a:highlight>
                <a:latin typeface="+mn-lt"/>
              </a:rPr>
              <a:t>Alt det her fik os til at udvikle vores statusmøde for at tanke alt det her ind i mødet med forældrene. Det vil vi fortælle mere om senere, men først kommer der nogle reflektionsspørgsmål.</a:t>
            </a:r>
          </a:p>
          <a:p>
            <a:pPr marL="628650" lvl="1" indent="-171450" algn="l" fontAlgn="base">
              <a:buFont typeface="Arial" panose="020B0604020202020204" pitchFamily="34" charset="0"/>
              <a:buChar char="•"/>
            </a:pPr>
            <a:endParaRPr lang="da-DK" b="0" i="0" dirty="0">
              <a:solidFill>
                <a:schemeClr val="bg1"/>
              </a:solidFill>
              <a:effectLst/>
              <a:highlight>
                <a:srgbClr val="FFFFFF"/>
              </a:highlight>
              <a:latin typeface="+mn-lt"/>
            </a:endParaRPr>
          </a:p>
          <a:p>
            <a:pPr marL="171450" lvl="0" indent="-171450" algn="l" fontAlgn="base">
              <a:buFont typeface="Arial" panose="020B0604020202020204" pitchFamily="34" charset="0"/>
              <a:buChar char="•"/>
            </a:pPr>
            <a:endParaRPr lang="da-DK" b="0" i="0" dirty="0">
              <a:solidFill>
                <a:schemeClr val="bg1"/>
              </a:solidFill>
              <a:effectLst/>
              <a:highlight>
                <a:srgbClr val="FFFFFF"/>
              </a:highlight>
              <a:latin typeface="+mn-lt"/>
            </a:endParaRPr>
          </a:p>
          <a:p>
            <a:pPr marL="0" indent="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fld id="{784EB90C-E525-45F9-8539-9999EAFCC6DD}" type="slidenum">
              <a:rPr lang="da-DK" smtClean="0"/>
              <a:t>5</a:t>
            </a:fld>
            <a:endParaRPr lang="da-DK"/>
          </a:p>
        </p:txBody>
      </p:sp>
    </p:spTree>
    <p:extLst>
      <p:ext uri="{BB962C8B-B14F-4D97-AF65-F5344CB8AC3E}">
        <p14:creationId xmlns:p14="http://schemas.microsoft.com/office/powerpoint/2010/main" val="140029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a:t>Julie</a:t>
            </a:r>
          </a:p>
          <a:p>
            <a:pPr marL="0" indent="0">
              <a:buFont typeface="Arial" panose="020B0604020202020204" pitchFamily="34" charset="0"/>
              <a:buNone/>
            </a:pPr>
            <a:r>
              <a:rPr lang="da-DK" b="0" dirty="0"/>
              <a:t>(ca. kl. 9.30)</a:t>
            </a:r>
          </a:p>
          <a:p>
            <a:pPr marL="0" indent="0">
              <a:buFont typeface="Arial" panose="020B0604020202020204" pitchFamily="34" charset="0"/>
              <a:buNone/>
            </a:pPr>
            <a:endParaRPr lang="da-DK" b="0" dirty="0"/>
          </a:p>
          <a:p>
            <a:pPr marL="171450" indent="-171450">
              <a:buFont typeface="Arial" panose="020B0604020202020204" pitchFamily="34" charset="0"/>
              <a:buChar char="•"/>
            </a:pPr>
            <a:r>
              <a:rPr lang="da-DK" b="0" dirty="0"/>
              <a:t>Læs spørgsmålene højt.</a:t>
            </a:r>
          </a:p>
          <a:p>
            <a:pPr marL="171450" indent="-171450">
              <a:buFont typeface="Arial" panose="020B0604020202020204" pitchFamily="34" charset="0"/>
              <a:buChar char="•"/>
            </a:pPr>
            <a:r>
              <a:rPr lang="da-DK" b="0" dirty="0"/>
              <a:t>Sæt rammen.</a:t>
            </a:r>
          </a:p>
          <a:p>
            <a:pPr marL="171450" indent="-171450">
              <a:buFont typeface="Arial" panose="020B0604020202020204" pitchFamily="34" charset="0"/>
              <a:buChar char="•"/>
            </a:pPr>
            <a:endParaRPr lang="da-DK" b="0" dirty="0"/>
          </a:p>
          <a:p>
            <a:pPr marL="0" indent="0">
              <a:buFont typeface="Arial" panose="020B0604020202020204" pitchFamily="34" charset="0"/>
              <a:buNone/>
            </a:pPr>
            <a:r>
              <a:rPr lang="da-DK" b="0" dirty="0"/>
              <a:t>(12 min. i alt. Være færdig kl. 9.42)</a:t>
            </a:r>
          </a:p>
        </p:txBody>
      </p:sp>
      <p:sp>
        <p:nvSpPr>
          <p:cNvPr id="4" name="Pladsholder til slidenummer 3"/>
          <p:cNvSpPr>
            <a:spLocks noGrp="1"/>
          </p:cNvSpPr>
          <p:nvPr>
            <p:ph type="sldNum" sz="quarter" idx="5"/>
          </p:nvPr>
        </p:nvSpPr>
        <p:spPr/>
        <p:txBody>
          <a:bodyPr/>
          <a:lstStyle/>
          <a:p>
            <a:fld id="{784EB90C-E525-45F9-8539-9999EAFCC6DD}" type="slidenum">
              <a:rPr lang="da-DK" smtClean="0"/>
              <a:t>6</a:t>
            </a:fld>
            <a:endParaRPr lang="da-DK"/>
          </a:p>
        </p:txBody>
      </p:sp>
    </p:spTree>
    <p:extLst>
      <p:ext uri="{BB962C8B-B14F-4D97-AF65-F5344CB8AC3E}">
        <p14:creationId xmlns:p14="http://schemas.microsoft.com/office/powerpoint/2010/main" val="248273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mj-lt"/>
              <a:buNone/>
            </a:pPr>
            <a:r>
              <a:rPr lang="da-DK" b="1" dirty="0"/>
              <a:t>Mie</a:t>
            </a:r>
          </a:p>
          <a:p>
            <a:pPr marL="0" indent="0">
              <a:buFont typeface="+mj-lt"/>
              <a:buNone/>
            </a:pPr>
            <a:r>
              <a:rPr lang="da-DK" dirty="0"/>
              <a:t>Gennemgang af processen (det der står på </a:t>
            </a:r>
            <a:r>
              <a:rPr lang="da-DK" dirty="0" err="1"/>
              <a:t>slidet</a:t>
            </a:r>
            <a:r>
              <a:rPr lang="da-DK" dirty="0"/>
              <a:t>)</a:t>
            </a:r>
          </a:p>
          <a:p>
            <a:pPr marL="0" indent="0">
              <a:buFont typeface="+mj-lt"/>
              <a:buNone/>
            </a:pPr>
            <a:endParaRPr lang="da-DK" dirty="0"/>
          </a:p>
          <a:p>
            <a:pPr marL="228600" indent="-228600">
              <a:buFont typeface="+mj-lt"/>
              <a:buAutoNum type="arabicPeriod"/>
            </a:pPr>
            <a:r>
              <a:rPr lang="da-DK" dirty="0"/>
              <a:t>Brainstorm</a:t>
            </a:r>
          </a:p>
          <a:p>
            <a:pPr marL="685800" lvl="1" indent="-228600">
              <a:buFont typeface="Arial" panose="020B0604020202020204" pitchFamily="34" charset="0"/>
              <a:buChar char="•"/>
            </a:pPr>
            <a:r>
              <a:rPr lang="da-DK" dirty="0"/>
              <a:t>Alt det med Henrik Kokborg mundede ud i en brainstorm i personalegruppen, hvordan vi kunne forbedre vores forældresamarbejde.</a:t>
            </a:r>
          </a:p>
          <a:p>
            <a:pPr marL="685800" lvl="1" indent="-228600">
              <a:buFont typeface="Arial" panose="020B0604020202020204" pitchFamily="34" charset="0"/>
              <a:buChar char="•"/>
            </a:pPr>
            <a:r>
              <a:rPr lang="da-DK" dirty="0"/>
              <a:t>Der kom mange ideer på bordet, men vi valgte at gå videre med at vores statusmøde, som vi har 3 mdr. efter børnene er begyndt i børnehaven. </a:t>
            </a:r>
          </a:p>
          <a:p>
            <a:pPr marL="685800" lvl="1" indent="-228600">
              <a:buFont typeface="Arial" panose="020B0604020202020204" pitchFamily="34" charset="0"/>
              <a:buChar char="•"/>
            </a:pPr>
            <a:r>
              <a:rPr lang="da-DK" dirty="0"/>
              <a:t>Tidligere holdte vi 1 times forældremøde for at snakke om hvordan det gik derhjemme og her i børnehaven.</a:t>
            </a:r>
          </a:p>
          <a:p>
            <a:pPr marL="685800" lvl="1" indent="-228600">
              <a:buFont typeface="Arial" panose="020B0604020202020204" pitchFamily="34" charset="0"/>
              <a:buChar char="•"/>
            </a:pPr>
            <a:r>
              <a:rPr lang="da-DK" dirty="0"/>
              <a:t>Vi ville gerne skabe rammerne for at få et bedre forældresamarbejde til dette statusmøde. Vi vil gerne: </a:t>
            </a:r>
          </a:p>
          <a:p>
            <a:pPr marL="1143000" lvl="2" indent="-228600">
              <a:buFont typeface="Arial" panose="020B0604020202020204" pitchFamily="34" charset="0"/>
              <a:buChar char="•"/>
            </a:pPr>
            <a:r>
              <a:rPr lang="da-DK" dirty="0"/>
              <a:t>Have noget konkret at snakke med forældrene om.</a:t>
            </a:r>
          </a:p>
          <a:p>
            <a:pPr marL="1143000" lvl="2" indent="-228600">
              <a:buFont typeface="Arial" panose="020B0604020202020204" pitchFamily="34" charset="0"/>
              <a:buChar char="•"/>
            </a:pPr>
            <a:r>
              <a:rPr lang="da-DK" dirty="0"/>
              <a:t>Skabe en bedre forståelse hos forældrene af praksis.</a:t>
            </a:r>
          </a:p>
          <a:p>
            <a:pPr marL="1143000" lvl="2" indent="-228600">
              <a:buFont typeface="Arial" panose="020B0604020202020204" pitchFamily="34" charset="0"/>
              <a:buChar char="•"/>
            </a:pPr>
            <a:r>
              <a:rPr lang="da-DK" dirty="0"/>
              <a:t>Give forældrene en oplevelse af deres barn i vores hverdag.</a:t>
            </a:r>
          </a:p>
          <a:p>
            <a:pPr marL="685800" lvl="1" indent="-228600">
              <a:buFont typeface="Arial" panose="020B0604020202020204" pitchFamily="34" charset="0"/>
              <a:buChar char="•"/>
            </a:pPr>
            <a:r>
              <a:rPr lang="da-DK" dirty="0"/>
              <a:t>Ud fra dette valgte vi at udvide vores statusmøde med et </a:t>
            </a:r>
            <a:r>
              <a:rPr lang="da-DK" dirty="0" err="1"/>
              <a:t>forbesøg</a:t>
            </a:r>
            <a:r>
              <a:rPr lang="da-DK" dirty="0"/>
              <a:t> på en time inden mødet. </a:t>
            </a:r>
          </a:p>
          <a:p>
            <a:pPr marL="685800" lvl="1" indent="-228600">
              <a:buFont typeface="Arial" panose="020B0604020202020204" pitchFamily="34" charset="0"/>
              <a:buChar char="•"/>
            </a:pPr>
            <a:r>
              <a:rPr lang="da-DK" dirty="0"/>
              <a:t>Dvs. at forældre er med en time sammen med deres barn i børnehaven og bagefter holder vi en times møde.</a:t>
            </a:r>
          </a:p>
          <a:p>
            <a:pPr marL="685800" lvl="1" indent="-228600">
              <a:buFont typeface="Arial" panose="020B0604020202020204" pitchFamily="34" charset="0"/>
              <a:buChar char="•"/>
            </a:pPr>
            <a:endParaRPr lang="da-DK" dirty="0"/>
          </a:p>
          <a:p>
            <a:pPr marL="628650" lvl="1" indent="-171450">
              <a:buFont typeface="Arial" panose="020B0604020202020204" pitchFamily="34" charset="0"/>
              <a:buChar char="•"/>
            </a:pPr>
            <a:r>
              <a:rPr lang="da-DK" dirty="0"/>
              <a:t>Rent lavpraksis var der to medarbejdere der gik fra og lavede materialet, som vi nu vil gennemgå.</a:t>
            </a:r>
          </a:p>
          <a:p>
            <a:pPr marL="628650" lvl="1" indent="-171450">
              <a:buFont typeface="Arial" panose="020B0604020202020204" pitchFamily="34" charset="0"/>
              <a:buChar char="•"/>
            </a:pPr>
            <a:endParaRPr lang="da-DK" dirty="0"/>
          </a:p>
          <a:p>
            <a:pPr marL="457200" lvl="1" indent="0">
              <a:buFont typeface="Arial" panose="020B0604020202020204" pitchFamily="34" charset="0"/>
              <a:buNone/>
            </a:pPr>
            <a:r>
              <a:rPr lang="da-DK" dirty="0"/>
              <a:t>Skift slide.</a:t>
            </a:r>
          </a:p>
          <a:p>
            <a:pPr marL="685800" lvl="1" indent="-228600">
              <a:buFont typeface="Arial" panose="020B0604020202020204" pitchFamily="34" charset="0"/>
              <a:buChar char="•"/>
            </a:pPr>
            <a:endParaRPr lang="da-DK" dirty="0"/>
          </a:p>
          <a:p>
            <a:pPr marL="685800" lvl="1" indent="-22860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fld id="{784EB90C-E525-45F9-8539-9999EAFCC6DD}" type="slidenum">
              <a:rPr lang="da-DK" smtClean="0"/>
              <a:t>7</a:t>
            </a:fld>
            <a:endParaRPr lang="da-DK"/>
          </a:p>
        </p:txBody>
      </p:sp>
    </p:spTree>
    <p:extLst>
      <p:ext uri="{BB962C8B-B14F-4D97-AF65-F5344CB8AC3E}">
        <p14:creationId xmlns:p14="http://schemas.microsoft.com/office/powerpoint/2010/main" val="174564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a:t>Mie</a:t>
            </a:r>
          </a:p>
          <a:p>
            <a:pPr marL="0" indent="0">
              <a:buFont typeface="Arial" panose="020B0604020202020204" pitchFamily="34" charset="0"/>
              <a:buNone/>
            </a:pPr>
            <a:r>
              <a:rPr lang="da-DK" dirty="0"/>
              <a:t>Gennemgang af invitationen.</a:t>
            </a:r>
          </a:p>
          <a:p>
            <a:pPr marL="628650" lvl="1" indent="-171450">
              <a:buFont typeface="Arial" panose="020B0604020202020204" pitchFamily="34" charset="0"/>
              <a:buChar char="•"/>
            </a:pPr>
            <a:r>
              <a:rPr lang="da-DK" dirty="0"/>
              <a:t>Den er til forældrene.</a:t>
            </a:r>
          </a:p>
          <a:p>
            <a:pPr marL="628650" lvl="1" indent="-171450">
              <a:buFont typeface="Arial" panose="020B0604020202020204" pitchFamily="34" charset="0"/>
              <a:buChar char="•"/>
            </a:pPr>
            <a:r>
              <a:rPr lang="da-DK" dirty="0"/>
              <a:t>Forklar det med rødt. Information til pædagoger. Det røde skal slettes eller rettes. </a:t>
            </a:r>
          </a:p>
        </p:txBody>
      </p:sp>
      <p:sp>
        <p:nvSpPr>
          <p:cNvPr id="4" name="Pladsholder til slidenummer 3"/>
          <p:cNvSpPr>
            <a:spLocks noGrp="1"/>
          </p:cNvSpPr>
          <p:nvPr>
            <p:ph type="sldNum" sz="quarter" idx="5"/>
          </p:nvPr>
        </p:nvSpPr>
        <p:spPr/>
        <p:txBody>
          <a:bodyPr/>
          <a:lstStyle/>
          <a:p>
            <a:fld id="{784EB90C-E525-45F9-8539-9999EAFCC6DD}" type="slidenum">
              <a:rPr lang="da-DK" smtClean="0"/>
              <a:t>8</a:t>
            </a:fld>
            <a:endParaRPr lang="da-DK"/>
          </a:p>
        </p:txBody>
      </p:sp>
    </p:spTree>
    <p:extLst>
      <p:ext uri="{BB962C8B-B14F-4D97-AF65-F5344CB8AC3E}">
        <p14:creationId xmlns:p14="http://schemas.microsoft.com/office/powerpoint/2010/main" val="130621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Julie</a:t>
            </a:r>
          </a:p>
          <a:p>
            <a:r>
              <a:rPr lang="da-DK" dirty="0"/>
              <a:t>Gennemgang af dagsorden.</a:t>
            </a:r>
          </a:p>
          <a:p>
            <a:pPr marL="628650" lvl="1" indent="-171450">
              <a:buFont typeface="Arial" panose="020B0604020202020204" pitchFamily="34" charset="0"/>
              <a:buChar char="•"/>
            </a:pPr>
            <a:r>
              <a:rPr lang="da-DK" dirty="0"/>
              <a:t>Den er til pædagogerne. </a:t>
            </a:r>
          </a:p>
          <a:p>
            <a:pPr marL="628650" lvl="1" indent="-171450">
              <a:buFont typeface="Arial" panose="020B0604020202020204" pitchFamily="34" charset="0"/>
              <a:buChar char="•"/>
            </a:pPr>
            <a:r>
              <a:rPr lang="da-DK" dirty="0"/>
              <a:t>Det med rødt skal gennemgås på et teammøde inden mødet. Vi arbejder meget ud fra en teammøde tanke, så vi får flere perspektiver på. </a:t>
            </a:r>
          </a:p>
          <a:p>
            <a:pPr marL="628650" lvl="1" indent="-171450">
              <a:buFont typeface="Arial" panose="020B0604020202020204" pitchFamily="34" charset="0"/>
              <a:buChar char="•"/>
            </a:pPr>
            <a:r>
              <a:rPr lang="da-DK" dirty="0"/>
              <a:t>Nævn det der står med rødt og hvordan vi bruger det.</a:t>
            </a:r>
          </a:p>
          <a:p>
            <a:pPr marL="628650" lvl="1" indent="-171450">
              <a:buFont typeface="Arial" panose="020B0604020202020204" pitchFamily="34" charset="0"/>
              <a:buChar char="•"/>
            </a:pPr>
            <a:endParaRPr lang="da-DK" dirty="0"/>
          </a:p>
          <a:p>
            <a:pPr marL="628650" lvl="1" indent="-171450">
              <a:buFont typeface="Arial" panose="020B0604020202020204" pitchFamily="34" charset="0"/>
              <a:buChar char="•"/>
            </a:pPr>
            <a:r>
              <a:rPr lang="da-DK" dirty="0"/>
              <a:t>Spørgsmålene under hvert dagsorden punkt er lavet for vores hjælp. Vi oplever det er rart ikke at skulle sidde og finde på til et møde, men at have nogle spørgsmål at læne sig op ad. </a:t>
            </a:r>
          </a:p>
          <a:p>
            <a:pPr marL="628650" lvl="1" indent="-171450">
              <a:buFont typeface="Arial" panose="020B0604020202020204" pitchFamily="34" charset="0"/>
              <a:buChar char="•"/>
            </a:pPr>
            <a:r>
              <a:rPr lang="da-DK" dirty="0"/>
              <a:t>Der er udviklet kontrolspørgsmål, så vi på en ordentlig måde kan få spurgt ind til de samme ting, som Henrik Kokborg gav fif omkring fx ”Hvordan var det at se jeres barn i gruppen?”, ”hvad var godt?” og ”hvad var ikke så godt?”</a:t>
            </a:r>
          </a:p>
          <a:p>
            <a:pPr marL="628650" lvl="1" indent="-171450">
              <a:buFont typeface="Arial" panose="020B0604020202020204" pitchFamily="34" charset="0"/>
              <a:buChar char="•"/>
            </a:pPr>
            <a:r>
              <a:rPr lang="da-DK" dirty="0"/>
              <a:t>Flere af spørgsmålene er lavet så det bliver nemmere at spørge ind til det der kan være berøringsangst omkring fx ”hvordan har det i med at jeres barn er startet i en specialbørnehave” og ”Vi har oplevet i flere familier, hvor det har været svært at have et barn med særlige behov i forhold til resten af familien og vennerne. Oplever i det?”</a:t>
            </a:r>
          </a:p>
          <a:p>
            <a:pPr marL="628650" lvl="1" indent="-17145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fld id="{784EB90C-E525-45F9-8539-9999EAFCC6DD}" type="slidenum">
              <a:rPr lang="da-DK" smtClean="0"/>
              <a:t>9</a:t>
            </a:fld>
            <a:endParaRPr lang="da-DK"/>
          </a:p>
        </p:txBody>
      </p:sp>
    </p:spTree>
    <p:extLst>
      <p:ext uri="{BB962C8B-B14F-4D97-AF65-F5344CB8AC3E}">
        <p14:creationId xmlns:p14="http://schemas.microsoft.com/office/powerpoint/2010/main" val="257689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AB075-6723-457A-A556-96F00D037A5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87A2E9AC-011C-4EC3-ADF6-C81FFBB47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53F23B7-A781-4AEA-9EBE-886FE111DF9D}"/>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5" name="Pladsholder til sidefod 4">
            <a:extLst>
              <a:ext uri="{FF2B5EF4-FFF2-40B4-BE49-F238E27FC236}">
                <a16:creationId xmlns:a16="http://schemas.microsoft.com/office/drawing/2014/main" id="{73C42BA4-4262-4CA3-808F-0B955DF54D4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938D8C-E8B9-4A61-B41C-CE348D0A1E5E}"/>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288752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CC8D7-2D4A-47C8-8FE2-F4C75A51D58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08F618D-6172-4B6D-98CF-064F4F61269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AB75BC3-AEE6-436A-AB7A-7EEC76EAB800}"/>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5" name="Pladsholder til sidefod 4">
            <a:extLst>
              <a:ext uri="{FF2B5EF4-FFF2-40B4-BE49-F238E27FC236}">
                <a16:creationId xmlns:a16="http://schemas.microsoft.com/office/drawing/2014/main" id="{3050CFB4-2325-44CE-A7ED-8E6444F0D93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79B34F0-3F32-4AFE-9D85-6C5463192422}"/>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317177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6E3C4F6-BCC2-482A-B0CC-BA66D71464B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47BC611-90D1-4CE2-9BDE-1B787D5E260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30D0910-1216-4ADE-8E2D-4E47C2419337}"/>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5" name="Pladsholder til sidefod 4">
            <a:extLst>
              <a:ext uri="{FF2B5EF4-FFF2-40B4-BE49-F238E27FC236}">
                <a16:creationId xmlns:a16="http://schemas.microsoft.com/office/drawing/2014/main" id="{BE8DEB2A-4C98-4F7A-B1FC-EEB93C35C3F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33C2C39-D06A-45D6-AF7A-7ADD3E0E5CBE}"/>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129915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CD2C1-7154-48FD-9CF8-30942E77C74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753E722-8481-4FF4-9EC2-63635BCEC8D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172FB85-80D2-487A-86DF-C80B03DF9C48}"/>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5" name="Pladsholder til sidefod 4">
            <a:extLst>
              <a:ext uri="{FF2B5EF4-FFF2-40B4-BE49-F238E27FC236}">
                <a16:creationId xmlns:a16="http://schemas.microsoft.com/office/drawing/2014/main" id="{018A493F-7CD2-462A-B226-826E51923F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D9ACAE0-9E2B-4880-942F-7BBF8C27A2DC}"/>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181669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39A99-0CC6-4FF0-8B08-D6E7C346598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B50D07E-1631-4DAA-AD85-EA9019856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D9F1AA5-5612-44B5-911C-0ABD70BFFEB4}"/>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5" name="Pladsholder til sidefod 4">
            <a:extLst>
              <a:ext uri="{FF2B5EF4-FFF2-40B4-BE49-F238E27FC236}">
                <a16:creationId xmlns:a16="http://schemas.microsoft.com/office/drawing/2014/main" id="{F7142C8E-0DDB-48EE-B7B3-3F22714301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5C7027B-1EDC-4CBF-AE4C-6DAD219FA6A5}"/>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21885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AC68A-D9AD-4FB1-A8EC-F6A123502C8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DE153A1-3FD5-4CAE-AB35-5529510ED14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245B110-2341-4C3A-89D9-2E4B122EECC7}"/>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1416F5C-7B1F-4FCE-9638-0EE50DDE3863}"/>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6" name="Pladsholder til sidefod 5">
            <a:extLst>
              <a:ext uri="{FF2B5EF4-FFF2-40B4-BE49-F238E27FC236}">
                <a16:creationId xmlns:a16="http://schemas.microsoft.com/office/drawing/2014/main" id="{F133DC42-2988-4246-A4D7-F458C2919E8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E524D06-54FE-4468-B931-05A2C80E1909}"/>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289741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8EB17-9CC9-455D-B518-C9D7A31B416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C6A4D99-B63A-4E09-BBD9-D56E91193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C3FA5FC-00D8-4F23-9653-EAD5901884D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2E7FB28-0C99-438C-BF10-434805BA3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1CE5918-1F3C-4442-A276-CA133EA30B3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4814F29-A5E4-4613-AC7B-0944E9D17343}"/>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8" name="Pladsholder til sidefod 7">
            <a:extLst>
              <a:ext uri="{FF2B5EF4-FFF2-40B4-BE49-F238E27FC236}">
                <a16:creationId xmlns:a16="http://schemas.microsoft.com/office/drawing/2014/main" id="{33780882-D24E-4695-904E-68AA3DFAAEB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BE06D27-FF78-4DFF-BCA2-75B8953650A7}"/>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313313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3435C0-5D6E-45CC-AA22-9CE368CB801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5278F5D-1A25-4634-A478-962C7EBEBE07}"/>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4" name="Pladsholder til sidefod 3">
            <a:extLst>
              <a:ext uri="{FF2B5EF4-FFF2-40B4-BE49-F238E27FC236}">
                <a16:creationId xmlns:a16="http://schemas.microsoft.com/office/drawing/2014/main" id="{D9B52361-034E-43E8-96C8-3163A18E0E5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63095D6-51AE-49F9-8144-750A54F42EBA}"/>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154934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95E0084-3A33-4795-AD2F-B43DB2591301}"/>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3" name="Pladsholder til sidefod 2">
            <a:extLst>
              <a:ext uri="{FF2B5EF4-FFF2-40B4-BE49-F238E27FC236}">
                <a16:creationId xmlns:a16="http://schemas.microsoft.com/office/drawing/2014/main" id="{00F1ECE8-C7B5-49FF-A1A6-B97AB439D2F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0C2C6EC-2396-4990-A6BE-B21E209FEE06}"/>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345325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D5E56-D075-4F9C-9A2F-B9F78714076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C0B77FB-0C6F-4F3C-B878-99E5DCB3B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4F5572A-7125-46B0-A8E1-14D77B367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9FEFFED-7E82-4B9F-8733-3C8FE99A289E}"/>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6" name="Pladsholder til sidefod 5">
            <a:extLst>
              <a:ext uri="{FF2B5EF4-FFF2-40B4-BE49-F238E27FC236}">
                <a16:creationId xmlns:a16="http://schemas.microsoft.com/office/drawing/2014/main" id="{AB4D0644-61EE-48E2-9CC8-CA7A52819E6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B90F697-290C-4DA0-89B0-5D320987FB8F}"/>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178952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86DC0-7DCF-44F5-A500-2C72BC4869C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08BFD03-91CD-441C-8AC5-27FE670B0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717472B-522B-4CFA-8A86-DF6BAABB1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201219F-0923-473F-9AA5-F5D292F16F17}"/>
              </a:ext>
            </a:extLst>
          </p:cNvPr>
          <p:cNvSpPr>
            <a:spLocks noGrp="1"/>
          </p:cNvSpPr>
          <p:nvPr>
            <p:ph type="dt" sz="half" idx="10"/>
          </p:nvPr>
        </p:nvSpPr>
        <p:spPr/>
        <p:txBody>
          <a:bodyPr/>
          <a:lstStyle/>
          <a:p>
            <a:fld id="{404A52EA-383B-4B6C-9564-739180FCDE6B}" type="datetimeFigureOut">
              <a:rPr lang="da-DK" smtClean="0"/>
              <a:t>24-09-2024</a:t>
            </a:fld>
            <a:endParaRPr lang="da-DK"/>
          </a:p>
        </p:txBody>
      </p:sp>
      <p:sp>
        <p:nvSpPr>
          <p:cNvPr id="6" name="Pladsholder til sidefod 5">
            <a:extLst>
              <a:ext uri="{FF2B5EF4-FFF2-40B4-BE49-F238E27FC236}">
                <a16:creationId xmlns:a16="http://schemas.microsoft.com/office/drawing/2014/main" id="{35D87F2B-D863-425F-BD30-D55C8EE1682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E3555EB-A5F6-4A18-8960-0EA2D09F92B8}"/>
              </a:ext>
            </a:extLst>
          </p:cNvPr>
          <p:cNvSpPr>
            <a:spLocks noGrp="1"/>
          </p:cNvSpPr>
          <p:nvPr>
            <p:ph type="sldNum" sz="quarter" idx="12"/>
          </p:nvPr>
        </p:nvSpPr>
        <p:spPr/>
        <p:txBody>
          <a:bodyPr/>
          <a:lstStyle/>
          <a:p>
            <a:fld id="{340546EF-4E80-4AB7-8124-DB2E55337DFE}" type="slidenum">
              <a:rPr lang="da-DK" smtClean="0"/>
              <a:t>‹nr.›</a:t>
            </a:fld>
            <a:endParaRPr lang="da-DK"/>
          </a:p>
        </p:txBody>
      </p:sp>
    </p:spTree>
    <p:extLst>
      <p:ext uri="{BB962C8B-B14F-4D97-AF65-F5344CB8AC3E}">
        <p14:creationId xmlns:p14="http://schemas.microsoft.com/office/powerpoint/2010/main" val="337726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5620997-AAAA-4370-AFF3-894144EE5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02DED05-FE81-4645-82CA-616EBCD4B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94017D3-D17B-4772-9E81-F63F8AA90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A52EA-383B-4B6C-9564-739180FCDE6B}" type="datetimeFigureOut">
              <a:rPr lang="da-DK" smtClean="0"/>
              <a:t>24-09-2024</a:t>
            </a:fld>
            <a:endParaRPr lang="da-DK"/>
          </a:p>
        </p:txBody>
      </p:sp>
      <p:sp>
        <p:nvSpPr>
          <p:cNvPr id="5" name="Pladsholder til sidefod 4">
            <a:extLst>
              <a:ext uri="{FF2B5EF4-FFF2-40B4-BE49-F238E27FC236}">
                <a16:creationId xmlns:a16="http://schemas.microsoft.com/office/drawing/2014/main" id="{3BC877D9-4608-4919-848F-8007C3C1D4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511050EC-55CE-44CA-9114-1A5FC481B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546EF-4E80-4AB7-8124-DB2E55337DFE}" type="slidenum">
              <a:rPr lang="da-DK" smtClean="0"/>
              <a:t>‹nr.›</a:t>
            </a:fld>
            <a:endParaRPr lang="da-DK"/>
          </a:p>
        </p:txBody>
      </p:sp>
    </p:spTree>
    <p:extLst>
      <p:ext uri="{BB962C8B-B14F-4D97-AF65-F5344CB8AC3E}">
        <p14:creationId xmlns:p14="http://schemas.microsoft.com/office/powerpoint/2010/main" val="750667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8288B854-B8FE-4252-B364-26E6BAF62FAB}"/>
              </a:ext>
            </a:extLst>
          </p:cNvPr>
          <p:cNvSpPr>
            <a:spLocks noGrp="1"/>
          </p:cNvSpPr>
          <p:nvPr>
            <p:ph type="subTitle" idx="1"/>
          </p:nvPr>
        </p:nvSpPr>
        <p:spPr>
          <a:xfrm>
            <a:off x="622853" y="5735637"/>
            <a:ext cx="11158330" cy="808702"/>
          </a:xfrm>
          <a:solidFill>
            <a:schemeClr val="accent1">
              <a:lumMod val="60000"/>
              <a:lumOff val="40000"/>
            </a:schemeClr>
          </a:solidFill>
        </p:spPr>
        <p:txBody>
          <a:bodyPr vert="horz" lIns="91440" tIns="45720" rIns="91440" bIns="45720" rtlCol="0" anchor="t">
            <a:normAutofit fontScale="55000" lnSpcReduction="20000"/>
          </a:bodyPr>
          <a:lstStyle/>
          <a:p>
            <a:pPr algn="ctr"/>
            <a:r>
              <a:rPr lang="da-DK" sz="2400" b="1" dirty="0">
                <a:ea typeface="+mn-lt"/>
                <a:cs typeface="+mn-lt"/>
              </a:rPr>
              <a:t>Et udvidet statusmøde giver grobund for et bedre forældresamarbejde</a:t>
            </a:r>
            <a:endParaRPr lang="da-DK" sz="2400" dirty="0">
              <a:ea typeface="+mn-lt"/>
              <a:cs typeface="+mn-lt"/>
            </a:endParaRPr>
          </a:p>
          <a:p>
            <a:r>
              <a:rPr lang="da-DK" dirty="0"/>
              <a:t>Specialdagtilbud Skovbrynet, afd. Nygårdsvej </a:t>
            </a:r>
          </a:p>
          <a:p>
            <a:r>
              <a:rPr lang="da-DK" dirty="0"/>
              <a:t>Julie Søndergaard Thomsen og Mie Thaysen</a:t>
            </a:r>
          </a:p>
          <a:p>
            <a:endParaRPr lang="da-DK" dirty="0"/>
          </a:p>
        </p:txBody>
      </p:sp>
      <p:sp>
        <p:nvSpPr>
          <p:cNvPr id="5" name="Tekstfelt 4">
            <a:extLst>
              <a:ext uri="{FF2B5EF4-FFF2-40B4-BE49-F238E27FC236}">
                <a16:creationId xmlns:a16="http://schemas.microsoft.com/office/drawing/2014/main" id="{4D5094B4-C268-40EC-BDA5-006EE3313B53}"/>
              </a:ext>
            </a:extLst>
          </p:cNvPr>
          <p:cNvSpPr txBox="1"/>
          <p:nvPr/>
        </p:nvSpPr>
        <p:spPr>
          <a:xfrm>
            <a:off x="1218456" y="1140708"/>
            <a:ext cx="10336695" cy="2862322"/>
          </a:xfrm>
          <a:prstGeom prst="rect">
            <a:avLst/>
          </a:prstGeom>
          <a:noFill/>
        </p:spPr>
        <p:txBody>
          <a:bodyPr wrap="square" lIns="91440" tIns="45720" rIns="91440" bIns="45720" rtlCol="0" anchor="t">
            <a:spAutoFit/>
          </a:bodyPr>
          <a:lstStyle/>
          <a:p>
            <a:pPr algn="ctr"/>
            <a:r>
              <a:rPr lang="da-DK" sz="6000" b="1" dirty="0">
                <a:ea typeface="+mn-lt"/>
                <a:cs typeface="+mn-lt"/>
              </a:rPr>
              <a:t>Et udvidet statusmøde giver grobund for et bedre forældresamarbejde</a:t>
            </a:r>
            <a:endParaRPr lang="da-DK" sz="6000" dirty="0">
              <a:ea typeface="+mn-lt"/>
              <a:cs typeface="+mn-lt"/>
            </a:endParaRPr>
          </a:p>
        </p:txBody>
      </p:sp>
    </p:spTree>
    <p:extLst>
      <p:ext uri="{BB962C8B-B14F-4D97-AF65-F5344CB8AC3E}">
        <p14:creationId xmlns:p14="http://schemas.microsoft.com/office/powerpoint/2010/main" val="3017813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840412"/>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dirty="0">
                <a:ea typeface="+mn-lt"/>
                <a:cs typeface="+mn-lt"/>
              </a:rPr>
              <a:t>Et udvidet statusmøde giver grobund for et bedre forældresamarbejde</a:t>
            </a:r>
            <a:endParaRPr lang="da-DK" dirty="0">
              <a:ea typeface="+mn-lt"/>
              <a:cs typeface="+mn-lt"/>
            </a:endParaRPr>
          </a:p>
          <a:p>
            <a:r>
              <a:rPr lang="da-DK" dirty="0"/>
              <a:t>Specialdagtilbud Skovbrynet, afd. Nygårdsvej </a:t>
            </a:r>
          </a:p>
          <a:p>
            <a:r>
              <a:rPr lang="da-DK" dirty="0"/>
              <a:t>Julie Søndergaard Thomsen og Mie Thaysen</a:t>
            </a:r>
          </a:p>
          <a:p>
            <a:endParaRPr lang="da-DK" dirty="0"/>
          </a:p>
        </p:txBody>
      </p:sp>
      <p:pic>
        <p:nvPicPr>
          <p:cNvPr id="4" name="Billede 3" descr="Et billede, der indeholder tekst, skærmbillede, software, Website&#10;&#10;Automatisk genereret beskrivelse">
            <a:extLst>
              <a:ext uri="{FF2B5EF4-FFF2-40B4-BE49-F238E27FC236}">
                <a16:creationId xmlns:a16="http://schemas.microsoft.com/office/drawing/2014/main" id="{663F5A8B-3E60-8872-9EBB-2A90058F7163}"/>
              </a:ext>
            </a:extLst>
          </p:cNvPr>
          <p:cNvPicPr>
            <a:picLocks noChangeAspect="1"/>
          </p:cNvPicPr>
          <p:nvPr/>
        </p:nvPicPr>
        <p:blipFill rotWithShape="1">
          <a:blip r:embed="rId3">
            <a:extLst>
              <a:ext uri="{28A0092B-C50C-407E-A947-70E740481C1C}">
                <a14:useLocalDpi xmlns:a14="http://schemas.microsoft.com/office/drawing/2010/main" val="0"/>
              </a:ext>
            </a:extLst>
          </a:blip>
          <a:srcRect l="18143" t="11271" r="16856" b="5968"/>
          <a:stretch/>
        </p:blipFill>
        <p:spPr>
          <a:xfrm>
            <a:off x="2133600" y="139218"/>
            <a:ext cx="7924800" cy="5503818"/>
          </a:xfrm>
          <a:prstGeom prst="rect">
            <a:avLst/>
          </a:prstGeom>
        </p:spPr>
      </p:pic>
    </p:spTree>
    <p:extLst>
      <p:ext uri="{BB962C8B-B14F-4D97-AF65-F5344CB8AC3E}">
        <p14:creationId xmlns:p14="http://schemas.microsoft.com/office/powerpoint/2010/main" val="174609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840412"/>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dirty="0">
                <a:ea typeface="+mn-lt"/>
                <a:cs typeface="+mn-lt"/>
              </a:rPr>
              <a:t>Et udvidet statusmøde giver grobund for et bedre forældresamarbejde</a:t>
            </a:r>
            <a:endParaRPr lang="da-DK" dirty="0">
              <a:ea typeface="+mn-lt"/>
              <a:cs typeface="+mn-lt"/>
            </a:endParaRPr>
          </a:p>
          <a:p>
            <a:r>
              <a:rPr lang="da-DK" dirty="0"/>
              <a:t>Specialdagtilbud Skovbrynet, afd. Nygårdsvej </a:t>
            </a:r>
          </a:p>
          <a:p>
            <a:r>
              <a:rPr lang="da-DK" dirty="0"/>
              <a:t>Julie Søndergaard Thomsen og Mie Thaysen</a:t>
            </a:r>
          </a:p>
          <a:p>
            <a:endParaRPr lang="da-DK" dirty="0"/>
          </a:p>
        </p:txBody>
      </p:sp>
      <p:pic>
        <p:nvPicPr>
          <p:cNvPr id="3" name="Billede 2" descr="Et billede, der indeholder skærmbillede, tekst, Website, software&#10;&#10;Automatisk genereret beskrivelse">
            <a:extLst>
              <a:ext uri="{FF2B5EF4-FFF2-40B4-BE49-F238E27FC236}">
                <a16:creationId xmlns:a16="http://schemas.microsoft.com/office/drawing/2014/main" id="{A3675B98-2D2B-74B4-F5D5-AE700E951C75}"/>
              </a:ext>
            </a:extLst>
          </p:cNvPr>
          <p:cNvPicPr>
            <a:picLocks noChangeAspect="1"/>
          </p:cNvPicPr>
          <p:nvPr/>
        </p:nvPicPr>
        <p:blipFill rotWithShape="1">
          <a:blip r:embed="rId3">
            <a:extLst>
              <a:ext uri="{28A0092B-C50C-407E-A947-70E740481C1C}">
                <a14:useLocalDpi xmlns:a14="http://schemas.microsoft.com/office/drawing/2010/main" val="0"/>
              </a:ext>
            </a:extLst>
          </a:blip>
          <a:srcRect l="11572" t="8259" r="14285" b="7540"/>
          <a:stretch/>
        </p:blipFill>
        <p:spPr>
          <a:xfrm>
            <a:off x="1576251" y="95794"/>
            <a:ext cx="9039498" cy="5599611"/>
          </a:xfrm>
          <a:prstGeom prst="rect">
            <a:avLst/>
          </a:prstGeom>
        </p:spPr>
      </p:pic>
    </p:spTree>
    <p:extLst>
      <p:ext uri="{BB962C8B-B14F-4D97-AF65-F5344CB8AC3E}">
        <p14:creationId xmlns:p14="http://schemas.microsoft.com/office/powerpoint/2010/main" val="3381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840412"/>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dirty="0">
                <a:ea typeface="+mn-lt"/>
                <a:cs typeface="+mn-lt"/>
              </a:rPr>
              <a:t>Et udvidet statusmøde giver grobund for et bedre forældresamarbejde</a:t>
            </a:r>
            <a:endParaRPr lang="da-DK" dirty="0">
              <a:ea typeface="+mn-lt"/>
              <a:cs typeface="+mn-lt"/>
            </a:endParaRPr>
          </a:p>
          <a:p>
            <a:r>
              <a:rPr lang="da-DK" dirty="0"/>
              <a:t>Specialdagtilbud Skovbrynet, afd. Nygårdsvej </a:t>
            </a:r>
          </a:p>
          <a:p>
            <a:r>
              <a:rPr lang="da-DK" dirty="0"/>
              <a:t>Julie Søndergaard Thomsen og Mie Thaysen</a:t>
            </a:r>
          </a:p>
          <a:p>
            <a:endParaRPr lang="da-DK" dirty="0"/>
          </a:p>
        </p:txBody>
      </p:sp>
      <p:pic>
        <p:nvPicPr>
          <p:cNvPr id="3" name="Billede 2" descr="Et billede, der indeholder tekst, skærmbillede, software, Computerikon&#10;&#10;Automatisk genereret beskrivelse">
            <a:extLst>
              <a:ext uri="{FF2B5EF4-FFF2-40B4-BE49-F238E27FC236}">
                <a16:creationId xmlns:a16="http://schemas.microsoft.com/office/drawing/2014/main" id="{B92FAA62-40AB-0457-56D0-76D9E177FC35}"/>
              </a:ext>
            </a:extLst>
          </p:cNvPr>
          <p:cNvPicPr>
            <a:picLocks noChangeAspect="1"/>
          </p:cNvPicPr>
          <p:nvPr/>
        </p:nvPicPr>
        <p:blipFill rotWithShape="1">
          <a:blip r:embed="rId3">
            <a:extLst>
              <a:ext uri="{28A0092B-C50C-407E-A947-70E740481C1C}">
                <a14:useLocalDpi xmlns:a14="http://schemas.microsoft.com/office/drawing/2010/main" val="0"/>
              </a:ext>
            </a:extLst>
          </a:blip>
          <a:srcRect l="33144" t="9568" r="35142" b="7409"/>
          <a:stretch/>
        </p:blipFill>
        <p:spPr>
          <a:xfrm>
            <a:off x="4162697" y="145007"/>
            <a:ext cx="3866606" cy="5521234"/>
          </a:xfrm>
          <a:prstGeom prst="rect">
            <a:avLst/>
          </a:prstGeom>
        </p:spPr>
      </p:pic>
    </p:spTree>
    <p:extLst>
      <p:ext uri="{BB962C8B-B14F-4D97-AF65-F5344CB8AC3E}">
        <p14:creationId xmlns:p14="http://schemas.microsoft.com/office/powerpoint/2010/main" val="81582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735637"/>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ea typeface="+mn-lt"/>
                <a:cs typeface="+mn-lt"/>
              </a:rPr>
              <a:t>Et udvidet statusmøde giver grobund for et bedre forældresamarbejde</a:t>
            </a:r>
            <a:endParaRPr lang="da-DK">
              <a:ea typeface="+mn-lt"/>
              <a:cs typeface="+mn-lt"/>
            </a:endParaRPr>
          </a:p>
          <a:p>
            <a:r>
              <a:rPr lang="da-DK"/>
              <a:t>Specialdagtilbud Skovbrynet, afd. Nygårdsvej </a:t>
            </a:r>
          </a:p>
          <a:p>
            <a:r>
              <a:rPr lang="da-DK"/>
              <a:t>Julie Søndergaard Thomsen og Mie Thaysen</a:t>
            </a:r>
          </a:p>
          <a:p>
            <a:endParaRPr lang="da-DK" dirty="0"/>
          </a:p>
        </p:txBody>
      </p:sp>
      <p:sp>
        <p:nvSpPr>
          <p:cNvPr id="11" name="Taleboble: oval 10">
            <a:extLst>
              <a:ext uri="{FF2B5EF4-FFF2-40B4-BE49-F238E27FC236}">
                <a16:creationId xmlns:a16="http://schemas.microsoft.com/office/drawing/2014/main" id="{CBD01372-DF24-0A09-110F-8DC8DE1E5FF3}"/>
              </a:ext>
            </a:extLst>
          </p:cNvPr>
          <p:cNvSpPr/>
          <p:nvPr/>
        </p:nvSpPr>
        <p:spPr>
          <a:xfrm>
            <a:off x="9618854" y="4102472"/>
            <a:ext cx="2303224" cy="136724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r>
              <a:rPr lang="da-DK" dirty="0"/>
              <a:t>Er han altid så glad?</a:t>
            </a:r>
          </a:p>
          <a:p>
            <a:pPr algn="ctr"/>
            <a:endParaRPr lang="da-DK" dirty="0"/>
          </a:p>
        </p:txBody>
      </p:sp>
      <p:sp>
        <p:nvSpPr>
          <p:cNvPr id="12" name="Taleboble: oval 11">
            <a:extLst>
              <a:ext uri="{FF2B5EF4-FFF2-40B4-BE49-F238E27FC236}">
                <a16:creationId xmlns:a16="http://schemas.microsoft.com/office/drawing/2014/main" id="{44A70870-8E2F-5094-503C-3CD7338FF393}"/>
              </a:ext>
            </a:extLst>
          </p:cNvPr>
          <p:cNvSpPr/>
          <p:nvPr/>
        </p:nvSpPr>
        <p:spPr>
          <a:xfrm>
            <a:off x="483522" y="3564274"/>
            <a:ext cx="2778035" cy="172534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r>
              <a:rPr lang="da-DK" dirty="0"/>
              <a:t>Det er noget helt andet at se hverdagen, end at høre om den.</a:t>
            </a:r>
          </a:p>
          <a:p>
            <a:pPr algn="ctr"/>
            <a:endParaRPr lang="da-DK" dirty="0"/>
          </a:p>
        </p:txBody>
      </p:sp>
      <p:sp>
        <p:nvSpPr>
          <p:cNvPr id="13" name="Taleboble: oval 12">
            <a:extLst>
              <a:ext uri="{FF2B5EF4-FFF2-40B4-BE49-F238E27FC236}">
                <a16:creationId xmlns:a16="http://schemas.microsoft.com/office/drawing/2014/main" id="{6D4D206D-A72A-9833-6193-F8842C6B16E7}"/>
              </a:ext>
            </a:extLst>
          </p:cNvPr>
          <p:cNvSpPr/>
          <p:nvPr/>
        </p:nvSpPr>
        <p:spPr>
          <a:xfrm>
            <a:off x="102228" y="780926"/>
            <a:ext cx="3481153" cy="203780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r>
              <a:rPr lang="da-DK" sz="1600" dirty="0"/>
              <a:t>Pædagog: </a:t>
            </a:r>
          </a:p>
          <a:p>
            <a:pPr algn="ctr"/>
            <a:r>
              <a:rPr lang="da-DK" sz="1600" dirty="0"/>
              <a:t>Det var godt med de opfølgende spørgsmål. Det gjorde, at forældrene var mere deltagende i de efterfølgende møder.</a:t>
            </a:r>
          </a:p>
          <a:p>
            <a:pPr algn="ctr"/>
            <a:endParaRPr lang="da-DK" dirty="0"/>
          </a:p>
        </p:txBody>
      </p:sp>
      <p:sp>
        <p:nvSpPr>
          <p:cNvPr id="14" name="Tekstfelt 13">
            <a:extLst>
              <a:ext uri="{FF2B5EF4-FFF2-40B4-BE49-F238E27FC236}">
                <a16:creationId xmlns:a16="http://schemas.microsoft.com/office/drawing/2014/main" id="{82177E42-088B-9A15-25EA-5B6348FD9FF2}"/>
              </a:ext>
            </a:extLst>
          </p:cNvPr>
          <p:cNvSpPr txBox="1"/>
          <p:nvPr/>
        </p:nvSpPr>
        <p:spPr>
          <a:xfrm>
            <a:off x="0" y="-53834"/>
            <a:ext cx="12192000" cy="707886"/>
          </a:xfrm>
          <a:prstGeom prst="rect">
            <a:avLst/>
          </a:prstGeom>
          <a:noFill/>
        </p:spPr>
        <p:txBody>
          <a:bodyPr wrap="square" rtlCol="0">
            <a:spAutoFit/>
          </a:bodyPr>
          <a:lstStyle/>
          <a:p>
            <a:pPr algn="ctr"/>
            <a:r>
              <a:rPr lang="da-DK" sz="4000" dirty="0"/>
              <a:t>Evaluering</a:t>
            </a:r>
          </a:p>
        </p:txBody>
      </p:sp>
      <p:sp>
        <p:nvSpPr>
          <p:cNvPr id="15" name="Taleboble: oval 14">
            <a:extLst>
              <a:ext uri="{FF2B5EF4-FFF2-40B4-BE49-F238E27FC236}">
                <a16:creationId xmlns:a16="http://schemas.microsoft.com/office/drawing/2014/main" id="{7B721AD4-D7A2-4849-C501-52C3B37B3EB1}"/>
              </a:ext>
            </a:extLst>
          </p:cNvPr>
          <p:cNvSpPr/>
          <p:nvPr/>
        </p:nvSpPr>
        <p:spPr>
          <a:xfrm>
            <a:off x="3671126" y="876919"/>
            <a:ext cx="3163290" cy="146191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r>
              <a:rPr lang="da-DK" sz="1600" dirty="0"/>
              <a:t>Vi er overrasket over, hvor planlagt hans dag er, og hvor mange aktiviteter, han laver. </a:t>
            </a:r>
          </a:p>
          <a:p>
            <a:pPr algn="ctr"/>
            <a:endParaRPr lang="da-DK" dirty="0"/>
          </a:p>
        </p:txBody>
      </p:sp>
      <p:sp>
        <p:nvSpPr>
          <p:cNvPr id="16" name="Taleboble: oval 15">
            <a:extLst>
              <a:ext uri="{FF2B5EF4-FFF2-40B4-BE49-F238E27FC236}">
                <a16:creationId xmlns:a16="http://schemas.microsoft.com/office/drawing/2014/main" id="{32D574CC-5CD1-ADBC-DFD9-E7A095CB7BE4}"/>
              </a:ext>
            </a:extLst>
          </p:cNvPr>
          <p:cNvSpPr/>
          <p:nvPr/>
        </p:nvSpPr>
        <p:spPr>
          <a:xfrm>
            <a:off x="6202018" y="3676084"/>
            <a:ext cx="2969235" cy="172534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r>
              <a:rPr lang="da-DK" sz="1600" dirty="0"/>
              <a:t>Jeg er overrasket over, hvor opmærksom og fokuseret, hun er. </a:t>
            </a:r>
          </a:p>
          <a:p>
            <a:pPr algn="ctr"/>
            <a:endParaRPr lang="da-DK" dirty="0"/>
          </a:p>
        </p:txBody>
      </p:sp>
      <p:sp>
        <p:nvSpPr>
          <p:cNvPr id="17" name="Taleboble: oval 16">
            <a:extLst>
              <a:ext uri="{FF2B5EF4-FFF2-40B4-BE49-F238E27FC236}">
                <a16:creationId xmlns:a16="http://schemas.microsoft.com/office/drawing/2014/main" id="{C0FD775D-C5D7-9F4F-4953-70F45276B2DA}"/>
              </a:ext>
            </a:extLst>
          </p:cNvPr>
          <p:cNvSpPr/>
          <p:nvPr/>
        </p:nvSpPr>
        <p:spPr>
          <a:xfrm>
            <a:off x="3240287" y="3032893"/>
            <a:ext cx="2831327" cy="174891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r>
              <a:rPr lang="da-DK" sz="1600" dirty="0"/>
              <a:t>Vi kunne godt have tænkt os, at mødet havde ligget kl. 8.00, hvor han normalt kommer i børnehave.</a:t>
            </a:r>
          </a:p>
          <a:p>
            <a:pPr algn="ctr"/>
            <a:endParaRPr lang="da-DK" dirty="0"/>
          </a:p>
        </p:txBody>
      </p:sp>
      <p:sp>
        <p:nvSpPr>
          <p:cNvPr id="18" name="Taleboble: oval 17">
            <a:extLst>
              <a:ext uri="{FF2B5EF4-FFF2-40B4-BE49-F238E27FC236}">
                <a16:creationId xmlns:a16="http://schemas.microsoft.com/office/drawing/2014/main" id="{C7E17D1F-D97E-025E-AC4C-4D733AE01EC2}"/>
              </a:ext>
            </a:extLst>
          </p:cNvPr>
          <p:cNvSpPr/>
          <p:nvPr/>
        </p:nvSpPr>
        <p:spPr>
          <a:xfrm>
            <a:off x="6297617" y="1813394"/>
            <a:ext cx="2778035" cy="159460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r>
              <a:rPr lang="da-DK" sz="1600" dirty="0"/>
              <a:t>Det kunne have været spændende at se hende mere i interaktion med andre børn. </a:t>
            </a:r>
          </a:p>
          <a:p>
            <a:pPr algn="ctr"/>
            <a:endParaRPr lang="da-DK" dirty="0"/>
          </a:p>
        </p:txBody>
      </p:sp>
      <p:sp>
        <p:nvSpPr>
          <p:cNvPr id="19" name="Taleboble: oval 18">
            <a:extLst>
              <a:ext uri="{FF2B5EF4-FFF2-40B4-BE49-F238E27FC236}">
                <a16:creationId xmlns:a16="http://schemas.microsoft.com/office/drawing/2014/main" id="{2911A651-2BF5-C300-6422-E383AD4BF438}"/>
              </a:ext>
            </a:extLst>
          </p:cNvPr>
          <p:cNvSpPr/>
          <p:nvPr/>
        </p:nvSpPr>
        <p:spPr>
          <a:xfrm>
            <a:off x="8939207" y="2503122"/>
            <a:ext cx="2778035" cy="146530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r>
              <a:rPr lang="da-DK" sz="1600" dirty="0"/>
              <a:t>Det gav et godt indblik i vores drengs hverdag.</a:t>
            </a:r>
          </a:p>
          <a:p>
            <a:pPr algn="ctr"/>
            <a:endParaRPr lang="da-DK" dirty="0"/>
          </a:p>
        </p:txBody>
      </p:sp>
      <p:sp>
        <p:nvSpPr>
          <p:cNvPr id="20" name="Taleboble: oval 19">
            <a:extLst>
              <a:ext uri="{FF2B5EF4-FFF2-40B4-BE49-F238E27FC236}">
                <a16:creationId xmlns:a16="http://schemas.microsoft.com/office/drawing/2014/main" id="{43D359D6-FFDC-6C50-9316-EAC42B663BFA}"/>
              </a:ext>
            </a:extLst>
          </p:cNvPr>
          <p:cNvSpPr/>
          <p:nvPr/>
        </p:nvSpPr>
        <p:spPr>
          <a:xfrm>
            <a:off x="8440925" y="130339"/>
            <a:ext cx="3481153" cy="203780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a:p>
            <a:pPr algn="ctr"/>
            <a:r>
              <a:rPr lang="da-DK" sz="1600" dirty="0"/>
              <a:t>Pædagog: </a:t>
            </a:r>
          </a:p>
          <a:p>
            <a:pPr algn="ctr"/>
            <a:r>
              <a:rPr lang="da-DK" sz="1600" dirty="0"/>
              <a:t>Jeg hørte flere nye ord fra drengen, som han sagde til sin mor. Det er meget givtigt, at vi også lærer noget den anden vej. </a:t>
            </a:r>
          </a:p>
          <a:p>
            <a:pPr algn="ctr"/>
            <a:endParaRPr lang="da-DK" dirty="0"/>
          </a:p>
        </p:txBody>
      </p:sp>
    </p:spTree>
    <p:extLst>
      <p:ext uri="{BB962C8B-B14F-4D97-AF65-F5344CB8AC3E}">
        <p14:creationId xmlns:p14="http://schemas.microsoft.com/office/powerpoint/2010/main" val="14882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8C333958-8058-424D-155F-E9A7F32C4431}"/>
              </a:ext>
            </a:extLst>
          </p:cNvPr>
          <p:cNvSpPr txBox="1"/>
          <p:nvPr/>
        </p:nvSpPr>
        <p:spPr>
          <a:xfrm>
            <a:off x="0" y="744117"/>
            <a:ext cx="12192000" cy="984885"/>
          </a:xfrm>
          <a:prstGeom prst="rect">
            <a:avLst/>
          </a:prstGeom>
          <a:noFill/>
        </p:spPr>
        <p:txBody>
          <a:bodyPr wrap="square" rtlCol="0">
            <a:spAutoFit/>
          </a:bodyPr>
          <a:lstStyle/>
          <a:p>
            <a:pPr algn="ctr"/>
            <a:r>
              <a:rPr lang="da-DK" sz="4000" dirty="0">
                <a:cs typeface="Calibri"/>
              </a:rPr>
              <a:t>Fælles opsamling</a:t>
            </a:r>
          </a:p>
          <a:p>
            <a:endParaRPr lang="da-DK" dirty="0"/>
          </a:p>
        </p:txBody>
      </p:sp>
      <p:sp>
        <p:nvSpPr>
          <p:cNvPr id="5" name="Tekstfelt 4">
            <a:extLst>
              <a:ext uri="{FF2B5EF4-FFF2-40B4-BE49-F238E27FC236}">
                <a16:creationId xmlns:a16="http://schemas.microsoft.com/office/drawing/2014/main" id="{A9F8FDF6-127B-A06D-EE36-6FA071D14657}"/>
              </a:ext>
            </a:extLst>
          </p:cNvPr>
          <p:cNvSpPr txBox="1"/>
          <p:nvPr/>
        </p:nvSpPr>
        <p:spPr>
          <a:xfrm>
            <a:off x="0" y="1490008"/>
            <a:ext cx="12192000" cy="830997"/>
          </a:xfrm>
          <a:prstGeom prst="rect">
            <a:avLst/>
          </a:prstGeom>
          <a:noFill/>
        </p:spPr>
        <p:txBody>
          <a:bodyPr wrap="square" rtlCol="0">
            <a:spAutoFit/>
          </a:bodyPr>
          <a:lstStyle/>
          <a:p>
            <a:pPr algn="ctr"/>
            <a:endParaRPr lang="da-DK" sz="2400" dirty="0"/>
          </a:p>
          <a:p>
            <a:pPr marL="342900" indent="-342900" algn="ctr">
              <a:buFont typeface="Arial" panose="020B0604020202020204" pitchFamily="34" charset="0"/>
              <a:buChar char="•"/>
            </a:pPr>
            <a:endParaRPr lang="da-DK" sz="2400" dirty="0"/>
          </a:p>
        </p:txBody>
      </p:sp>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735637"/>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ea typeface="+mn-lt"/>
                <a:cs typeface="+mn-lt"/>
              </a:rPr>
              <a:t>Et udvidet statusmøde giver grobund for et bedre forældresamarbejde</a:t>
            </a:r>
            <a:endParaRPr lang="da-DK">
              <a:ea typeface="+mn-lt"/>
              <a:cs typeface="+mn-lt"/>
            </a:endParaRPr>
          </a:p>
          <a:p>
            <a:r>
              <a:rPr lang="da-DK"/>
              <a:t>Specialdagtilbud Skovbrynet, afd. Nygårdsvej </a:t>
            </a:r>
          </a:p>
          <a:p>
            <a:r>
              <a:rPr lang="da-DK"/>
              <a:t>Julie Søndergaard Thomsen og Mie Thaysen</a:t>
            </a:r>
          </a:p>
          <a:p>
            <a:endParaRPr lang="da-DK" dirty="0"/>
          </a:p>
        </p:txBody>
      </p:sp>
      <p:sp>
        <p:nvSpPr>
          <p:cNvPr id="2" name="Tekstfelt 1">
            <a:extLst>
              <a:ext uri="{FF2B5EF4-FFF2-40B4-BE49-F238E27FC236}">
                <a16:creationId xmlns:a16="http://schemas.microsoft.com/office/drawing/2014/main" id="{0C34AD56-A728-8B4E-4409-0422CBE05640}"/>
              </a:ext>
            </a:extLst>
          </p:cNvPr>
          <p:cNvSpPr txBox="1"/>
          <p:nvPr/>
        </p:nvSpPr>
        <p:spPr>
          <a:xfrm>
            <a:off x="0" y="1490008"/>
            <a:ext cx="12192000" cy="1569660"/>
          </a:xfrm>
          <a:prstGeom prst="rect">
            <a:avLst/>
          </a:prstGeom>
          <a:noFill/>
        </p:spPr>
        <p:txBody>
          <a:bodyPr wrap="square" rtlCol="0">
            <a:spAutoFit/>
          </a:bodyPr>
          <a:lstStyle/>
          <a:p>
            <a:pPr marL="342900" indent="-342900" algn="ctr">
              <a:buFont typeface="Arial" panose="020B0604020202020204" pitchFamily="34" charset="0"/>
              <a:buChar char="•"/>
            </a:pPr>
            <a:endParaRPr lang="da-DK" sz="2400" dirty="0"/>
          </a:p>
          <a:p>
            <a:pPr marL="342900" indent="-342900" algn="ctr">
              <a:buFont typeface="Arial" panose="020B0604020202020204" pitchFamily="34" charset="0"/>
              <a:buChar char="•"/>
            </a:pPr>
            <a:r>
              <a:rPr lang="da-DK" sz="2400" dirty="0"/>
              <a:t>Hvad tager I med fra vores oplæg i dag? </a:t>
            </a:r>
          </a:p>
          <a:p>
            <a:pPr marL="342900" indent="-342900" algn="ctr">
              <a:buFont typeface="Arial" panose="020B0604020202020204" pitchFamily="34" charset="0"/>
              <a:buChar char="•"/>
            </a:pPr>
            <a:r>
              <a:rPr lang="da-DK" sz="2400" dirty="0"/>
              <a:t>Kan I se noget lignende fungere i jeres egen praksis?</a:t>
            </a:r>
          </a:p>
          <a:p>
            <a:pPr marL="342900" indent="-342900" algn="ctr">
              <a:buFont typeface="Arial" panose="020B0604020202020204" pitchFamily="34" charset="0"/>
              <a:buChar char="•"/>
            </a:pPr>
            <a:r>
              <a:rPr lang="da-DK" sz="2400" dirty="0"/>
              <a:t>Har I gode ideer til vores materiale, som vi kan tage med os?</a:t>
            </a:r>
          </a:p>
        </p:txBody>
      </p:sp>
      <p:sp>
        <p:nvSpPr>
          <p:cNvPr id="6" name="Tekstfelt 5">
            <a:extLst>
              <a:ext uri="{FF2B5EF4-FFF2-40B4-BE49-F238E27FC236}">
                <a16:creationId xmlns:a16="http://schemas.microsoft.com/office/drawing/2014/main" id="{DC8DE1B3-8303-CD14-26A3-C8296FDBE065}"/>
              </a:ext>
            </a:extLst>
          </p:cNvPr>
          <p:cNvSpPr txBox="1"/>
          <p:nvPr/>
        </p:nvSpPr>
        <p:spPr>
          <a:xfrm>
            <a:off x="0" y="3812728"/>
            <a:ext cx="12192000" cy="830997"/>
          </a:xfrm>
          <a:prstGeom prst="rect">
            <a:avLst/>
          </a:prstGeom>
          <a:noFill/>
        </p:spPr>
        <p:txBody>
          <a:bodyPr wrap="square" rtlCol="0">
            <a:spAutoFit/>
          </a:bodyPr>
          <a:lstStyle/>
          <a:p>
            <a:pPr algn="ctr"/>
            <a:r>
              <a:rPr lang="da-DK" sz="2400" dirty="0"/>
              <a:t>Snak sammen et par stykker i 4-5 minutter. </a:t>
            </a:r>
          </a:p>
          <a:p>
            <a:pPr algn="ctr"/>
            <a:r>
              <a:rPr lang="da-DK" sz="2400" dirty="0"/>
              <a:t>Bagefter er der en fælles opsamling på jeres refleksioner. </a:t>
            </a:r>
          </a:p>
        </p:txBody>
      </p:sp>
    </p:spTree>
    <p:extLst>
      <p:ext uri="{BB962C8B-B14F-4D97-AF65-F5344CB8AC3E}">
        <p14:creationId xmlns:p14="http://schemas.microsoft.com/office/powerpoint/2010/main" val="23452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F6A8C032-5DBE-473C-8B00-1178C156C750}"/>
              </a:ext>
            </a:extLst>
          </p:cNvPr>
          <p:cNvSpPr txBox="1"/>
          <p:nvPr/>
        </p:nvSpPr>
        <p:spPr>
          <a:xfrm>
            <a:off x="2491219" y="791108"/>
            <a:ext cx="7702721" cy="3293209"/>
          </a:xfrm>
          <a:prstGeom prst="rect">
            <a:avLst/>
          </a:prstGeom>
          <a:noFill/>
        </p:spPr>
        <p:txBody>
          <a:bodyPr wrap="square" lIns="91440" tIns="45720" rIns="91440" bIns="45720" rtlCol="0" anchor="t">
            <a:spAutoFit/>
          </a:bodyPr>
          <a:lstStyle/>
          <a:p>
            <a:pPr algn="ctr"/>
            <a:r>
              <a:rPr lang="da-DK" sz="4000" dirty="0"/>
              <a:t>Program:</a:t>
            </a:r>
          </a:p>
          <a:p>
            <a:r>
              <a:rPr lang="da-DK" sz="2400" dirty="0"/>
              <a:t> </a:t>
            </a:r>
            <a:endParaRPr lang="da-DK" sz="2400" dirty="0">
              <a:cs typeface="Calibri"/>
            </a:endParaRPr>
          </a:p>
          <a:p>
            <a:pPr marL="342900" indent="-342900">
              <a:buAutoNum type="arabicPeriod"/>
            </a:pPr>
            <a:r>
              <a:rPr lang="da-DK" sz="2400" dirty="0"/>
              <a:t>Præsentation </a:t>
            </a:r>
            <a:endParaRPr lang="da-DK" sz="2400" dirty="0">
              <a:cs typeface="Calibri"/>
            </a:endParaRPr>
          </a:p>
          <a:p>
            <a:pPr marL="342900" indent="-342900">
              <a:buAutoNum type="arabicPeriod"/>
            </a:pPr>
            <a:r>
              <a:rPr lang="da-DK" sz="2400" dirty="0">
                <a:cs typeface="Calibri"/>
              </a:rPr>
              <a:t>Hvad gik forud?</a:t>
            </a:r>
          </a:p>
          <a:p>
            <a:pPr marL="342900" indent="-342900">
              <a:buAutoNum type="arabicPeriod"/>
            </a:pPr>
            <a:r>
              <a:rPr lang="da-DK" sz="2400" dirty="0">
                <a:cs typeface="Calibri"/>
              </a:rPr>
              <a:t>Refleksionsspørgsmål </a:t>
            </a:r>
          </a:p>
          <a:p>
            <a:pPr marL="342900" indent="-342900">
              <a:buAutoNum type="arabicPeriod"/>
            </a:pPr>
            <a:r>
              <a:rPr lang="da-DK" sz="2400" dirty="0">
                <a:cs typeface="Calibri"/>
              </a:rPr>
              <a:t>Beskrivelse af det udvidede statusmødet </a:t>
            </a:r>
          </a:p>
          <a:p>
            <a:pPr marL="342900" indent="-342900">
              <a:buFontTx/>
              <a:buAutoNum type="arabicPeriod"/>
            </a:pPr>
            <a:r>
              <a:rPr lang="da-DK" sz="2400" dirty="0">
                <a:cs typeface="Calibri"/>
              </a:rPr>
              <a:t>Erfaringer med det udvidede statusmøde</a:t>
            </a:r>
            <a:endParaRPr lang="da-DK" sz="2400" dirty="0"/>
          </a:p>
          <a:p>
            <a:pPr marL="342900" indent="-342900">
              <a:buAutoNum type="arabicPeriod"/>
            </a:pPr>
            <a:r>
              <a:rPr lang="da-DK" sz="2400" dirty="0"/>
              <a:t>Fælles opsamling</a:t>
            </a:r>
          </a:p>
        </p:txBody>
      </p:sp>
      <p:sp>
        <p:nvSpPr>
          <p:cNvPr id="6" name="Undertitel 2">
            <a:extLst>
              <a:ext uri="{FF2B5EF4-FFF2-40B4-BE49-F238E27FC236}">
                <a16:creationId xmlns:a16="http://schemas.microsoft.com/office/drawing/2014/main" id="{39842E82-C1D5-64E4-4F4F-84774639C12A}"/>
              </a:ext>
            </a:extLst>
          </p:cNvPr>
          <p:cNvSpPr txBox="1">
            <a:spLocks/>
          </p:cNvSpPr>
          <p:nvPr/>
        </p:nvSpPr>
        <p:spPr>
          <a:xfrm>
            <a:off x="622853" y="5735637"/>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ea typeface="+mn-lt"/>
                <a:cs typeface="+mn-lt"/>
              </a:rPr>
              <a:t>Et udvidet statusmøde giver grobund for et bedre forældresamarbejde</a:t>
            </a:r>
            <a:endParaRPr lang="da-DK">
              <a:ea typeface="+mn-lt"/>
              <a:cs typeface="+mn-lt"/>
            </a:endParaRPr>
          </a:p>
          <a:p>
            <a:r>
              <a:rPr lang="da-DK"/>
              <a:t>Specialdagtilbud Skovbrynet, afd. Nygårdsvej </a:t>
            </a:r>
          </a:p>
          <a:p>
            <a:r>
              <a:rPr lang="da-DK"/>
              <a:t>Julie Søndergaard Thomsen og Mie Thaysen</a:t>
            </a:r>
          </a:p>
          <a:p>
            <a:endParaRPr lang="da-DK" dirty="0"/>
          </a:p>
        </p:txBody>
      </p:sp>
    </p:spTree>
    <p:extLst>
      <p:ext uri="{BB962C8B-B14F-4D97-AF65-F5344CB8AC3E}">
        <p14:creationId xmlns:p14="http://schemas.microsoft.com/office/powerpoint/2010/main" val="415357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39BD8C9-0D18-47E7-E68C-5BCCB84AC9A0}"/>
              </a:ext>
            </a:extLst>
          </p:cNvPr>
          <p:cNvSpPr txBox="1"/>
          <p:nvPr/>
        </p:nvSpPr>
        <p:spPr>
          <a:xfrm>
            <a:off x="3078480" y="83820"/>
            <a:ext cx="70713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err="1">
                <a:cs typeface="Calibri"/>
              </a:rPr>
              <a:t>Specialdagtilbud</a:t>
            </a:r>
            <a:r>
              <a:rPr lang="en-US" sz="3600" dirty="0">
                <a:cs typeface="Calibri"/>
              </a:rPr>
              <a:t> </a:t>
            </a:r>
            <a:r>
              <a:rPr lang="en-US" sz="3600" dirty="0" err="1">
                <a:cs typeface="Calibri"/>
              </a:rPr>
              <a:t>Skovbrynet</a:t>
            </a:r>
            <a:r>
              <a:rPr lang="en-US" sz="3600" dirty="0">
                <a:cs typeface="Calibri"/>
              </a:rPr>
              <a:t> </a:t>
            </a:r>
            <a:endParaRPr lang="en-US" sz="3600" dirty="0"/>
          </a:p>
        </p:txBody>
      </p:sp>
      <p:sp>
        <p:nvSpPr>
          <p:cNvPr id="13" name="Rectangle 12">
            <a:extLst>
              <a:ext uri="{FF2B5EF4-FFF2-40B4-BE49-F238E27FC236}">
                <a16:creationId xmlns:a16="http://schemas.microsoft.com/office/drawing/2014/main" id="{908D438D-503B-6B20-FEE5-289D4D72F53C}"/>
              </a:ext>
            </a:extLst>
          </p:cNvPr>
          <p:cNvSpPr/>
          <p:nvPr/>
        </p:nvSpPr>
        <p:spPr>
          <a:xfrm>
            <a:off x="9758543" y="1707489"/>
            <a:ext cx="1996440" cy="3398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Afdeling </a:t>
            </a:r>
          </a:p>
          <a:p>
            <a:pPr algn="ctr"/>
            <a:r>
              <a:rPr lang="da-DK" sz="1400" dirty="0" err="1"/>
              <a:t>Nygårsdsvej</a:t>
            </a:r>
            <a:r>
              <a:rPr lang="da-DK" sz="1400" dirty="0"/>
              <a:t> ​​</a:t>
            </a:r>
          </a:p>
          <a:p>
            <a:pPr algn="ctr"/>
            <a:r>
              <a:rPr lang="da-DK" sz="1400" dirty="0"/>
              <a:t>​​</a:t>
            </a:r>
          </a:p>
          <a:p>
            <a:pPr algn="ctr"/>
            <a:r>
              <a:rPr lang="da-DK" sz="1400" dirty="0"/>
              <a:t>Nygårdsvej ​​</a:t>
            </a:r>
          </a:p>
          <a:p>
            <a:pPr algn="ctr"/>
            <a:r>
              <a:rPr lang="da-DK" sz="1400" dirty="0"/>
              <a:t>​​</a:t>
            </a:r>
          </a:p>
          <a:p>
            <a:pPr algn="ctr"/>
            <a:r>
              <a:rPr lang="da-DK" sz="1400" dirty="0"/>
              <a:t>Målgruppe: ​​</a:t>
            </a:r>
          </a:p>
          <a:p>
            <a:pPr algn="ctr"/>
            <a:r>
              <a:rPr lang="da-DK" sz="1400" dirty="0"/>
              <a:t>Børn med opmærksomheds-</a:t>
            </a:r>
          </a:p>
          <a:p>
            <a:pPr algn="ctr"/>
            <a:r>
              <a:rPr lang="da-DK" sz="1400" dirty="0"/>
              <a:t>forstyrrelser og </a:t>
            </a:r>
            <a:r>
              <a:rPr lang="da-DK" sz="1400" dirty="0" err="1"/>
              <a:t>re-lationsforstyrrelser</a:t>
            </a:r>
            <a:r>
              <a:rPr lang="da-DK" sz="1400" dirty="0"/>
              <a:t>, herunder autisme og ADHD.</a:t>
            </a:r>
          </a:p>
        </p:txBody>
      </p:sp>
      <p:sp>
        <p:nvSpPr>
          <p:cNvPr id="19" name="TextBox 18">
            <a:extLst>
              <a:ext uri="{FF2B5EF4-FFF2-40B4-BE49-F238E27FC236}">
                <a16:creationId xmlns:a16="http://schemas.microsoft.com/office/drawing/2014/main" id="{5F9A582D-8FF5-2723-4D53-4B51A75E2815}"/>
              </a:ext>
            </a:extLst>
          </p:cNvPr>
          <p:cNvSpPr txBox="1"/>
          <p:nvPr/>
        </p:nvSpPr>
        <p:spPr>
          <a:xfrm>
            <a:off x="7086600" y="1897379"/>
            <a:ext cx="15621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endParaRPr lang="en-US" sz="1400" dirty="0">
              <a:cs typeface="Segoe UI"/>
            </a:endParaRPr>
          </a:p>
        </p:txBody>
      </p:sp>
      <p:sp>
        <p:nvSpPr>
          <p:cNvPr id="23" name="Rectangle 22">
            <a:extLst>
              <a:ext uri="{FF2B5EF4-FFF2-40B4-BE49-F238E27FC236}">
                <a16:creationId xmlns:a16="http://schemas.microsoft.com/office/drawing/2014/main" id="{6A5B4764-FBD7-183A-EBC4-DA9B6BA4A4CA}"/>
              </a:ext>
            </a:extLst>
          </p:cNvPr>
          <p:cNvSpPr/>
          <p:nvPr/>
        </p:nvSpPr>
        <p:spPr>
          <a:xfrm>
            <a:off x="4872991" y="1670930"/>
            <a:ext cx="1996440" cy="3398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400" dirty="0">
                <a:solidFill>
                  <a:srgbClr val="FFFFFF"/>
                </a:solidFill>
                <a:latin typeface="Calibri"/>
                <a:ea typeface="Segoe UI"/>
                <a:cs typeface="Segoe UI"/>
              </a:rPr>
              <a:t>Afdeling Skovbo</a:t>
            </a:r>
            <a:r>
              <a:rPr lang="en-US" sz="1400" dirty="0">
                <a:solidFill>
                  <a:srgbClr val="FFFFFF"/>
                </a:solidFill>
                <a:latin typeface="Calibri"/>
                <a:ea typeface="Segoe UI"/>
                <a:cs typeface="Segoe UI"/>
              </a:rPr>
              <a:t>​​​​​</a:t>
            </a:r>
            <a:endParaRPr lang="en-US" dirty="0"/>
          </a:p>
          <a:p>
            <a:pPr algn="ctr" rtl="0"/>
            <a:r>
              <a:rPr lang="da-DK" sz="1400" dirty="0">
                <a:solidFill>
                  <a:srgbClr val="FFFFFF"/>
                </a:solidFill>
                <a:latin typeface="Calibri"/>
                <a:ea typeface="Segoe UI"/>
                <a:cs typeface="Segoe UI"/>
              </a:rPr>
              <a:t>​</a:t>
            </a:r>
            <a:r>
              <a:rPr lang="en-US" sz="1400" dirty="0">
                <a:solidFill>
                  <a:srgbClr val="FFFFFF"/>
                </a:solidFill>
                <a:latin typeface="Calibri"/>
                <a:ea typeface="Segoe UI"/>
                <a:cs typeface="Segoe UI"/>
              </a:rPr>
              <a:t>​​​​</a:t>
            </a:r>
          </a:p>
          <a:p>
            <a:pPr algn="ctr" rtl="0"/>
            <a:r>
              <a:rPr lang="da-DK" sz="1400" dirty="0">
                <a:solidFill>
                  <a:srgbClr val="FFFFFF"/>
                </a:solidFill>
                <a:latin typeface="Calibri"/>
                <a:ea typeface="Segoe UI"/>
                <a:cs typeface="Segoe UI"/>
              </a:rPr>
              <a:t>Hestehavevej</a:t>
            </a:r>
            <a:r>
              <a:rPr lang="en-US" sz="1400" dirty="0">
                <a:solidFill>
                  <a:srgbClr val="FFFFFF"/>
                </a:solidFill>
                <a:latin typeface="Calibri"/>
                <a:ea typeface="Segoe UI"/>
                <a:cs typeface="Segoe UI"/>
              </a:rPr>
              <a:t>​​​​​</a:t>
            </a:r>
          </a:p>
          <a:p>
            <a:pPr algn="ctr" rtl="0"/>
            <a:r>
              <a:rPr lang="da-DK" sz="1400" dirty="0">
                <a:solidFill>
                  <a:srgbClr val="FFFFFF"/>
                </a:solidFill>
                <a:latin typeface="Calibri"/>
                <a:ea typeface="Segoe UI"/>
                <a:cs typeface="Segoe UI"/>
              </a:rPr>
              <a:t>​</a:t>
            </a:r>
            <a:r>
              <a:rPr lang="en-US" sz="1400" dirty="0">
                <a:solidFill>
                  <a:srgbClr val="FFFFFF"/>
                </a:solidFill>
                <a:latin typeface="Calibri"/>
                <a:ea typeface="Segoe UI"/>
                <a:cs typeface="Segoe UI"/>
              </a:rPr>
              <a:t>​​​​</a:t>
            </a:r>
          </a:p>
          <a:p>
            <a:pPr algn="ctr" rtl="0"/>
            <a:r>
              <a:rPr lang="da-DK" sz="1400" dirty="0">
                <a:solidFill>
                  <a:srgbClr val="FFFFFF"/>
                </a:solidFill>
                <a:latin typeface="Calibri"/>
                <a:ea typeface="Segoe UI"/>
                <a:cs typeface="Segoe UI"/>
              </a:rPr>
              <a:t>Målgruppe:</a:t>
            </a:r>
            <a:r>
              <a:rPr lang="en-US" sz="1400" dirty="0">
                <a:solidFill>
                  <a:srgbClr val="FFFFFF"/>
                </a:solidFill>
                <a:latin typeface="Calibri"/>
                <a:ea typeface="Segoe UI"/>
                <a:cs typeface="Segoe UI"/>
              </a:rPr>
              <a:t>​​​​​</a:t>
            </a:r>
          </a:p>
          <a:p>
            <a:pPr algn="ctr" rtl="0"/>
            <a:r>
              <a:rPr lang="da-DK" sz="1400" dirty="0">
                <a:solidFill>
                  <a:srgbClr val="FFFFFF"/>
                </a:solidFill>
                <a:latin typeface="Calibri"/>
                <a:ea typeface="Segoe UI"/>
                <a:cs typeface="Segoe UI"/>
              </a:rPr>
              <a:t>Børn med autisme </a:t>
            </a:r>
            <a:r>
              <a:rPr lang="da-DK" sz="1400" dirty="0" err="1">
                <a:solidFill>
                  <a:srgbClr val="FFFFFF"/>
                </a:solidFill>
                <a:latin typeface="Calibri"/>
                <a:ea typeface="Segoe UI"/>
                <a:cs typeface="Segoe UI"/>
              </a:rPr>
              <a:t>spek-trum</a:t>
            </a:r>
            <a:r>
              <a:rPr lang="da-DK" sz="1400" dirty="0">
                <a:solidFill>
                  <a:srgbClr val="FFFFFF"/>
                </a:solidFill>
                <a:latin typeface="Calibri"/>
                <a:ea typeface="Segoe UI"/>
                <a:cs typeface="Segoe UI"/>
              </a:rPr>
              <a:t> forstyrrelser.</a:t>
            </a:r>
            <a:endParaRPr lang="en-US" sz="1400" dirty="0"/>
          </a:p>
        </p:txBody>
      </p:sp>
      <p:sp>
        <p:nvSpPr>
          <p:cNvPr id="24" name="Rectangle 23">
            <a:extLst>
              <a:ext uri="{FF2B5EF4-FFF2-40B4-BE49-F238E27FC236}">
                <a16:creationId xmlns:a16="http://schemas.microsoft.com/office/drawing/2014/main" id="{8570ED41-F925-E5A8-1DEE-A5D79CBB2498}"/>
              </a:ext>
            </a:extLst>
          </p:cNvPr>
          <p:cNvSpPr/>
          <p:nvPr/>
        </p:nvSpPr>
        <p:spPr>
          <a:xfrm>
            <a:off x="2551464" y="1677864"/>
            <a:ext cx="1996440" cy="3398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400" dirty="0">
                <a:solidFill>
                  <a:schemeClr val="tx1"/>
                </a:solidFill>
                <a:ea typeface="+mn-lt"/>
                <a:cs typeface="+mn-lt"/>
              </a:rPr>
              <a:t>Afdeling Troldhøj</a:t>
            </a:r>
            <a:endParaRPr lang="en-US" sz="1400" dirty="0">
              <a:solidFill>
                <a:schemeClr val="tx1"/>
              </a:solidFill>
              <a:ea typeface="+mn-lt"/>
              <a:cs typeface="+mn-lt"/>
            </a:endParaRPr>
          </a:p>
          <a:p>
            <a:pPr algn="ctr"/>
            <a:endParaRPr lang="da-DK" sz="1400" dirty="0">
              <a:solidFill>
                <a:schemeClr val="tx1"/>
              </a:solidFill>
              <a:ea typeface="+mn-lt"/>
              <a:cs typeface="+mn-lt"/>
            </a:endParaRPr>
          </a:p>
          <a:p>
            <a:pPr algn="ctr"/>
            <a:r>
              <a:rPr lang="da-DK" sz="1400" dirty="0">
                <a:solidFill>
                  <a:schemeClr val="tx1"/>
                </a:solidFill>
                <a:ea typeface="+mn-lt"/>
                <a:cs typeface="+mn-lt"/>
              </a:rPr>
              <a:t>Hestehavevej </a:t>
            </a:r>
            <a:endParaRPr lang="en-US" sz="1400" dirty="0">
              <a:solidFill>
                <a:schemeClr val="tx1"/>
              </a:solidFill>
              <a:ea typeface="+mn-lt"/>
              <a:cs typeface="+mn-lt"/>
            </a:endParaRPr>
          </a:p>
          <a:p>
            <a:pPr algn="ctr"/>
            <a:endParaRPr lang="da-DK" sz="1400" dirty="0">
              <a:solidFill>
                <a:schemeClr val="tx1"/>
              </a:solidFill>
              <a:ea typeface="+mn-lt"/>
              <a:cs typeface="+mn-lt"/>
            </a:endParaRPr>
          </a:p>
          <a:p>
            <a:pPr algn="ctr"/>
            <a:r>
              <a:rPr lang="da-DK" sz="1400" dirty="0">
                <a:solidFill>
                  <a:schemeClr val="tx1"/>
                </a:solidFill>
                <a:ea typeface="+mn-lt"/>
                <a:cs typeface="+mn-lt"/>
              </a:rPr>
              <a:t>Målgruppe: </a:t>
            </a:r>
            <a:endParaRPr lang="en-US" sz="1400" dirty="0">
              <a:solidFill>
                <a:schemeClr val="tx1"/>
              </a:solidFill>
              <a:ea typeface="+mn-lt"/>
              <a:cs typeface="+mn-lt"/>
            </a:endParaRPr>
          </a:p>
          <a:p>
            <a:pPr algn="ctr"/>
            <a:r>
              <a:rPr lang="da-DK" sz="1400" dirty="0">
                <a:solidFill>
                  <a:schemeClr val="tx1"/>
                </a:solidFill>
                <a:ea typeface="+mn-lt"/>
                <a:cs typeface="+mn-lt"/>
              </a:rPr>
              <a:t>Børn med betydelig og varig nedsat fysisk og/eller psykisk funktionsevne.</a:t>
            </a:r>
            <a:endParaRPr lang="en-US" dirty="0">
              <a:solidFill>
                <a:schemeClr val="tx1"/>
              </a:solidFill>
            </a:endParaRPr>
          </a:p>
        </p:txBody>
      </p:sp>
      <p:sp>
        <p:nvSpPr>
          <p:cNvPr id="25" name="Rectangle 24">
            <a:extLst>
              <a:ext uri="{FF2B5EF4-FFF2-40B4-BE49-F238E27FC236}">
                <a16:creationId xmlns:a16="http://schemas.microsoft.com/office/drawing/2014/main" id="{9475841B-A572-4232-FA55-6A254D80CDE9}"/>
              </a:ext>
            </a:extLst>
          </p:cNvPr>
          <p:cNvSpPr/>
          <p:nvPr/>
        </p:nvSpPr>
        <p:spPr>
          <a:xfrm>
            <a:off x="241934" y="1674494"/>
            <a:ext cx="1996440" cy="3398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400" dirty="0">
                <a:solidFill>
                  <a:schemeClr val="tx1"/>
                </a:solidFill>
                <a:cs typeface="Calibri"/>
              </a:rPr>
              <a:t>Afdeling Skovhøj</a:t>
            </a:r>
            <a:endParaRPr lang="en-US" sz="1400" dirty="0">
              <a:solidFill>
                <a:schemeClr val="tx1"/>
              </a:solidFill>
              <a:ea typeface="+mn-lt"/>
              <a:cs typeface="+mn-lt"/>
            </a:endParaRPr>
          </a:p>
          <a:p>
            <a:pPr algn="ctr"/>
            <a:endParaRPr lang="da-DK" sz="1400" dirty="0">
              <a:ea typeface="+mn-lt"/>
              <a:cs typeface="+mn-lt"/>
            </a:endParaRPr>
          </a:p>
          <a:p>
            <a:pPr algn="ctr"/>
            <a:r>
              <a:rPr lang="da-DK" sz="1400" dirty="0" err="1">
                <a:solidFill>
                  <a:schemeClr val="tx1"/>
                </a:solidFill>
                <a:ea typeface="+mn-lt"/>
                <a:cs typeface="+mn-lt"/>
              </a:rPr>
              <a:t>Janesvej</a:t>
            </a:r>
            <a:endParaRPr lang="da-DK" sz="1400" dirty="0">
              <a:solidFill>
                <a:schemeClr val="tx1"/>
              </a:solidFill>
              <a:ea typeface="+mn-lt"/>
              <a:cs typeface="+mn-lt"/>
            </a:endParaRPr>
          </a:p>
          <a:p>
            <a:pPr algn="ctr"/>
            <a:endParaRPr lang="da-DK" sz="1400" dirty="0">
              <a:ea typeface="+mn-lt"/>
              <a:cs typeface="+mn-lt"/>
            </a:endParaRPr>
          </a:p>
          <a:p>
            <a:pPr algn="ctr"/>
            <a:r>
              <a:rPr lang="da-DK" sz="1400" dirty="0">
                <a:solidFill>
                  <a:schemeClr val="tx1"/>
                </a:solidFill>
                <a:cs typeface="Calibri"/>
              </a:rPr>
              <a:t>Målgruppe: </a:t>
            </a:r>
            <a:endParaRPr lang="en-US" sz="1400" dirty="0">
              <a:solidFill>
                <a:schemeClr val="tx1"/>
              </a:solidFill>
              <a:ea typeface="+mn-lt"/>
              <a:cs typeface="+mn-lt"/>
            </a:endParaRPr>
          </a:p>
          <a:p>
            <a:pPr algn="ctr"/>
            <a:r>
              <a:rPr lang="da-DK" sz="1400" dirty="0">
                <a:solidFill>
                  <a:schemeClr val="tx1"/>
                </a:solidFill>
                <a:cs typeface="Calibri"/>
              </a:rPr>
              <a:t>Børn med betydelig og varig nedsat fysisk og/eller psykisk funktionsevne herunder autisme spektrum forstyrrelser.</a:t>
            </a:r>
          </a:p>
          <a:p>
            <a:pPr algn="ctr"/>
            <a:endParaRPr lang="da-DK" sz="1400" dirty="0">
              <a:solidFill>
                <a:schemeClr val="tx1"/>
              </a:solidFill>
              <a:cs typeface="Calibri"/>
            </a:endParaRPr>
          </a:p>
          <a:p>
            <a:pPr algn="ctr"/>
            <a:endParaRPr lang="da-DK" sz="1400" dirty="0">
              <a:solidFill>
                <a:schemeClr val="tx1"/>
              </a:solidFill>
              <a:cs typeface="Calibri"/>
            </a:endParaRPr>
          </a:p>
        </p:txBody>
      </p:sp>
      <p:cxnSp>
        <p:nvCxnSpPr>
          <p:cNvPr id="30" name="Straight Arrow Connector 29">
            <a:extLst>
              <a:ext uri="{FF2B5EF4-FFF2-40B4-BE49-F238E27FC236}">
                <a16:creationId xmlns:a16="http://schemas.microsoft.com/office/drawing/2014/main" id="{027D264C-E5D2-15D3-3F3E-FDA474BF3FD3}"/>
              </a:ext>
            </a:extLst>
          </p:cNvPr>
          <p:cNvCxnSpPr>
            <a:cxnSpLocks/>
          </p:cNvCxnSpPr>
          <p:nvPr/>
        </p:nvCxnSpPr>
        <p:spPr>
          <a:xfrm flipH="1">
            <a:off x="3760342" y="693420"/>
            <a:ext cx="2308989" cy="895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287F566-B69F-7142-37FA-91CBFB351157}"/>
              </a:ext>
            </a:extLst>
          </p:cNvPr>
          <p:cNvCxnSpPr>
            <a:cxnSpLocks/>
          </p:cNvCxnSpPr>
          <p:nvPr/>
        </p:nvCxnSpPr>
        <p:spPr>
          <a:xfrm>
            <a:off x="6055399" y="702447"/>
            <a:ext cx="0" cy="886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BFC011B-0330-AFFA-6AFB-70015958ED93}"/>
              </a:ext>
            </a:extLst>
          </p:cNvPr>
          <p:cNvCxnSpPr>
            <a:cxnSpLocks/>
          </p:cNvCxnSpPr>
          <p:nvPr/>
        </p:nvCxnSpPr>
        <p:spPr>
          <a:xfrm>
            <a:off x="6055399" y="684491"/>
            <a:ext cx="4472188" cy="9498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8BB657A-B2B0-7E9D-25DF-F4AEFA387612}"/>
              </a:ext>
            </a:extLst>
          </p:cNvPr>
          <p:cNvCxnSpPr>
            <a:cxnSpLocks/>
          </p:cNvCxnSpPr>
          <p:nvPr/>
        </p:nvCxnSpPr>
        <p:spPr>
          <a:xfrm flipH="1">
            <a:off x="1664413" y="693420"/>
            <a:ext cx="4404918" cy="895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Undertitel 2">
            <a:extLst>
              <a:ext uri="{FF2B5EF4-FFF2-40B4-BE49-F238E27FC236}">
                <a16:creationId xmlns:a16="http://schemas.microsoft.com/office/drawing/2014/main" id="{92079796-5726-E611-103D-FCDC2E92DB5B}"/>
              </a:ext>
            </a:extLst>
          </p:cNvPr>
          <p:cNvSpPr txBox="1">
            <a:spLocks/>
          </p:cNvSpPr>
          <p:nvPr/>
        </p:nvSpPr>
        <p:spPr>
          <a:xfrm>
            <a:off x="622853" y="5735637"/>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ea typeface="+mn-lt"/>
                <a:cs typeface="+mn-lt"/>
              </a:rPr>
              <a:t>Et udvidet statusmøde giver grobund for et bedre forældresamarbejde</a:t>
            </a:r>
            <a:endParaRPr lang="da-DK">
              <a:ea typeface="+mn-lt"/>
              <a:cs typeface="+mn-lt"/>
            </a:endParaRPr>
          </a:p>
          <a:p>
            <a:r>
              <a:rPr lang="da-DK"/>
              <a:t>Specialdagtilbud Skovbrynet, afd. Nygårdsvej </a:t>
            </a:r>
          </a:p>
          <a:p>
            <a:r>
              <a:rPr lang="da-DK"/>
              <a:t>Julie Søndergaard Thomsen og Mie Thaysen</a:t>
            </a:r>
          </a:p>
          <a:p>
            <a:endParaRPr lang="da-DK" dirty="0"/>
          </a:p>
        </p:txBody>
      </p:sp>
      <p:sp>
        <p:nvSpPr>
          <p:cNvPr id="7" name="Rectangle 23">
            <a:extLst>
              <a:ext uri="{FF2B5EF4-FFF2-40B4-BE49-F238E27FC236}">
                <a16:creationId xmlns:a16="http://schemas.microsoft.com/office/drawing/2014/main" id="{7CFC55D0-D8D8-8EE4-E84D-5F657B243142}"/>
              </a:ext>
            </a:extLst>
          </p:cNvPr>
          <p:cNvSpPr/>
          <p:nvPr/>
        </p:nvSpPr>
        <p:spPr>
          <a:xfrm>
            <a:off x="7305124" y="1666168"/>
            <a:ext cx="1996440" cy="3398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a-DK" sz="1400" dirty="0">
                <a:solidFill>
                  <a:schemeClr val="tx1"/>
                </a:solidFill>
                <a:ea typeface="+mn-lt"/>
                <a:cs typeface="+mn-lt"/>
              </a:rPr>
              <a:t>Afdeling Stenhøj</a:t>
            </a:r>
          </a:p>
          <a:p>
            <a:pPr algn="ctr"/>
            <a:endParaRPr lang="en-US" sz="1400" dirty="0">
              <a:solidFill>
                <a:schemeClr val="tx1"/>
              </a:solidFill>
              <a:ea typeface="+mn-lt"/>
              <a:cs typeface="+mn-lt"/>
            </a:endParaRPr>
          </a:p>
          <a:p>
            <a:pPr algn="ctr"/>
            <a:r>
              <a:rPr lang="da-DK" sz="1400" dirty="0">
                <a:solidFill>
                  <a:schemeClr val="tx1"/>
                </a:solidFill>
                <a:ea typeface="+mn-lt"/>
                <a:cs typeface="+mn-lt"/>
              </a:rPr>
              <a:t>Stensagervej</a:t>
            </a:r>
          </a:p>
          <a:p>
            <a:pPr algn="ctr"/>
            <a:endParaRPr lang="da-DK" sz="1400" dirty="0">
              <a:solidFill>
                <a:schemeClr val="tx1"/>
              </a:solidFill>
              <a:ea typeface="+mn-lt"/>
              <a:cs typeface="+mn-lt"/>
            </a:endParaRPr>
          </a:p>
          <a:p>
            <a:pPr algn="ctr"/>
            <a:r>
              <a:rPr lang="da-DK" sz="1400" dirty="0">
                <a:solidFill>
                  <a:schemeClr val="tx1"/>
                </a:solidFill>
                <a:ea typeface="+mn-lt"/>
                <a:cs typeface="+mn-lt"/>
              </a:rPr>
              <a:t>Målgruppe: </a:t>
            </a:r>
            <a:endParaRPr lang="en-US" sz="1400" dirty="0">
              <a:solidFill>
                <a:schemeClr val="tx1"/>
              </a:solidFill>
              <a:ea typeface="+mn-lt"/>
              <a:cs typeface="+mn-lt"/>
            </a:endParaRPr>
          </a:p>
          <a:p>
            <a:pPr algn="ctr"/>
            <a:r>
              <a:rPr lang="da-DK" sz="1400" dirty="0">
                <a:solidFill>
                  <a:schemeClr val="tx1"/>
                </a:solidFill>
                <a:ea typeface="+mn-lt"/>
                <a:cs typeface="+mn-lt"/>
              </a:rPr>
              <a:t>Børn med betydelig og varig nedsat fysisk og/eller psykisk funktionsevne.</a:t>
            </a:r>
            <a:endParaRPr lang="en-US" dirty="0">
              <a:solidFill>
                <a:schemeClr val="tx1"/>
              </a:solidFill>
            </a:endParaRPr>
          </a:p>
        </p:txBody>
      </p:sp>
      <p:cxnSp>
        <p:nvCxnSpPr>
          <p:cNvPr id="14" name="Straight Arrow Connector 29">
            <a:extLst>
              <a:ext uri="{FF2B5EF4-FFF2-40B4-BE49-F238E27FC236}">
                <a16:creationId xmlns:a16="http://schemas.microsoft.com/office/drawing/2014/main" id="{86B83A1B-1204-3DD8-0E01-D3DD2CAA6A16}"/>
              </a:ext>
            </a:extLst>
          </p:cNvPr>
          <p:cNvCxnSpPr>
            <a:cxnSpLocks/>
          </p:cNvCxnSpPr>
          <p:nvPr/>
        </p:nvCxnSpPr>
        <p:spPr>
          <a:xfrm>
            <a:off x="6055398" y="702447"/>
            <a:ext cx="2030364" cy="886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19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4" grpId="0" animBg="1"/>
      <p:bldP spid="2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8C333958-8058-424D-155F-E9A7F32C4431}"/>
              </a:ext>
            </a:extLst>
          </p:cNvPr>
          <p:cNvSpPr txBox="1"/>
          <p:nvPr/>
        </p:nvSpPr>
        <p:spPr>
          <a:xfrm>
            <a:off x="0" y="826310"/>
            <a:ext cx="12192000" cy="984885"/>
          </a:xfrm>
          <a:prstGeom prst="rect">
            <a:avLst/>
          </a:prstGeom>
          <a:noFill/>
        </p:spPr>
        <p:txBody>
          <a:bodyPr wrap="square" rtlCol="0">
            <a:spAutoFit/>
          </a:bodyPr>
          <a:lstStyle/>
          <a:p>
            <a:pPr algn="ctr"/>
            <a:r>
              <a:rPr lang="da-DK" sz="4000" dirty="0"/>
              <a:t>Hvad gik forud?</a:t>
            </a:r>
            <a:endParaRPr lang="da-DK" sz="4000" dirty="0">
              <a:cs typeface="Calibri"/>
            </a:endParaRPr>
          </a:p>
          <a:p>
            <a:endParaRPr lang="da-DK" dirty="0"/>
          </a:p>
        </p:txBody>
      </p:sp>
      <p:sp>
        <p:nvSpPr>
          <p:cNvPr id="5" name="Tekstfelt 4">
            <a:extLst>
              <a:ext uri="{FF2B5EF4-FFF2-40B4-BE49-F238E27FC236}">
                <a16:creationId xmlns:a16="http://schemas.microsoft.com/office/drawing/2014/main" id="{A9F8FDF6-127B-A06D-EE36-6FA071D14657}"/>
              </a:ext>
            </a:extLst>
          </p:cNvPr>
          <p:cNvSpPr txBox="1"/>
          <p:nvPr/>
        </p:nvSpPr>
        <p:spPr>
          <a:xfrm>
            <a:off x="0" y="1993590"/>
            <a:ext cx="12192000" cy="1938992"/>
          </a:xfrm>
          <a:prstGeom prst="rect">
            <a:avLst/>
          </a:prstGeom>
          <a:noFill/>
        </p:spPr>
        <p:txBody>
          <a:bodyPr wrap="square" rtlCol="0">
            <a:spAutoFit/>
          </a:bodyPr>
          <a:lstStyle/>
          <a:p>
            <a:pPr algn="ctr"/>
            <a:endParaRPr lang="da-DK" sz="2400" dirty="0"/>
          </a:p>
          <a:p>
            <a:pPr marL="342900" indent="-342900" algn="ctr">
              <a:lnSpc>
                <a:spcPct val="150000"/>
              </a:lnSpc>
              <a:buFont typeface="Arial" panose="020B0604020202020204" pitchFamily="34" charset="0"/>
              <a:buChar char="•"/>
            </a:pPr>
            <a:r>
              <a:rPr lang="da-DK" sz="2400" dirty="0"/>
              <a:t>Udfordringerne ved forældresamarbejde </a:t>
            </a:r>
          </a:p>
          <a:p>
            <a:pPr marL="342900" indent="-342900" algn="ctr">
              <a:lnSpc>
                <a:spcPct val="150000"/>
              </a:lnSpc>
              <a:buFont typeface="Arial" panose="020B0604020202020204" pitchFamily="34" charset="0"/>
              <a:buChar char="•"/>
            </a:pPr>
            <a:r>
              <a:rPr lang="da-DK" sz="2400" dirty="0"/>
              <a:t>Fokus på forældresamarbejde gennem oplæg ved Henrik Kokborg</a:t>
            </a:r>
          </a:p>
          <a:p>
            <a:pPr marL="342900" indent="-342900" algn="ctr">
              <a:buFont typeface="Arial" panose="020B0604020202020204" pitchFamily="34" charset="0"/>
              <a:buChar char="•"/>
            </a:pPr>
            <a:endParaRPr lang="da-DK" sz="2400" dirty="0"/>
          </a:p>
        </p:txBody>
      </p:sp>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735637"/>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ea typeface="+mn-lt"/>
                <a:cs typeface="+mn-lt"/>
              </a:rPr>
              <a:t>Et udvidet statusmøde giver grobund for et bedre forældresamarbejde</a:t>
            </a:r>
            <a:endParaRPr lang="da-DK">
              <a:ea typeface="+mn-lt"/>
              <a:cs typeface="+mn-lt"/>
            </a:endParaRPr>
          </a:p>
          <a:p>
            <a:r>
              <a:rPr lang="da-DK"/>
              <a:t>Specialdagtilbud Skovbrynet, afd. Nygårdsvej </a:t>
            </a:r>
          </a:p>
          <a:p>
            <a:r>
              <a:rPr lang="da-DK"/>
              <a:t>Julie Søndergaard Thomsen og Mie Thaysen</a:t>
            </a:r>
          </a:p>
          <a:p>
            <a:endParaRPr lang="da-DK" dirty="0"/>
          </a:p>
        </p:txBody>
      </p:sp>
    </p:spTree>
    <p:extLst>
      <p:ext uri="{BB962C8B-B14F-4D97-AF65-F5344CB8AC3E}">
        <p14:creationId xmlns:p14="http://schemas.microsoft.com/office/powerpoint/2010/main" val="246389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8C333958-8058-424D-155F-E9A7F32C4431}"/>
              </a:ext>
            </a:extLst>
          </p:cNvPr>
          <p:cNvSpPr txBox="1"/>
          <p:nvPr/>
        </p:nvSpPr>
        <p:spPr>
          <a:xfrm>
            <a:off x="0" y="826310"/>
            <a:ext cx="12192000" cy="984885"/>
          </a:xfrm>
          <a:prstGeom prst="rect">
            <a:avLst/>
          </a:prstGeom>
          <a:noFill/>
        </p:spPr>
        <p:txBody>
          <a:bodyPr wrap="square" rtlCol="0">
            <a:spAutoFit/>
          </a:bodyPr>
          <a:lstStyle/>
          <a:p>
            <a:pPr algn="ctr"/>
            <a:r>
              <a:rPr lang="da-DK" sz="4000" dirty="0"/>
              <a:t>Henrik Kokborg</a:t>
            </a:r>
            <a:endParaRPr lang="da-DK" sz="4000" dirty="0">
              <a:cs typeface="Calibri"/>
            </a:endParaRPr>
          </a:p>
          <a:p>
            <a:endParaRPr lang="da-DK" dirty="0"/>
          </a:p>
        </p:txBody>
      </p:sp>
      <p:sp>
        <p:nvSpPr>
          <p:cNvPr id="5" name="Tekstfelt 4">
            <a:extLst>
              <a:ext uri="{FF2B5EF4-FFF2-40B4-BE49-F238E27FC236}">
                <a16:creationId xmlns:a16="http://schemas.microsoft.com/office/drawing/2014/main" id="{A9F8FDF6-127B-A06D-EE36-6FA071D14657}"/>
              </a:ext>
            </a:extLst>
          </p:cNvPr>
          <p:cNvSpPr txBox="1"/>
          <p:nvPr/>
        </p:nvSpPr>
        <p:spPr>
          <a:xfrm>
            <a:off x="0" y="1490008"/>
            <a:ext cx="12192000" cy="3174395"/>
          </a:xfrm>
          <a:prstGeom prst="rect">
            <a:avLst/>
          </a:prstGeom>
          <a:noFill/>
        </p:spPr>
        <p:txBody>
          <a:bodyPr wrap="square" rtlCol="0">
            <a:spAutoFit/>
          </a:bodyPr>
          <a:lstStyle/>
          <a:p>
            <a:pPr algn="ctr"/>
            <a:endParaRPr lang="da-DK" sz="2400" dirty="0"/>
          </a:p>
          <a:p>
            <a:pPr marL="342900" indent="-342900" algn="ctr">
              <a:lnSpc>
                <a:spcPct val="150000"/>
              </a:lnSpc>
              <a:buFont typeface="Arial" panose="020B0604020202020204" pitchFamily="34" charset="0"/>
              <a:buChar char="•"/>
            </a:pPr>
            <a:r>
              <a:rPr lang="da-DK" sz="2400" dirty="0"/>
              <a:t>Start samtalen med at spørge ind til børn og familie</a:t>
            </a:r>
          </a:p>
          <a:p>
            <a:pPr marL="342900" indent="-342900" algn="ctr">
              <a:lnSpc>
                <a:spcPct val="150000"/>
              </a:lnSpc>
              <a:buFont typeface="Arial" panose="020B0604020202020204" pitchFamily="34" charset="0"/>
              <a:buChar char="•"/>
            </a:pPr>
            <a:r>
              <a:rPr lang="da-DK" sz="2400" dirty="0"/>
              <a:t>Vis du kender deres kultur</a:t>
            </a:r>
          </a:p>
          <a:p>
            <a:pPr marL="342900" indent="-342900" algn="ctr">
              <a:lnSpc>
                <a:spcPct val="150000"/>
              </a:lnSpc>
              <a:buFont typeface="Arial" panose="020B0604020202020204" pitchFamily="34" charset="0"/>
              <a:buChar char="•"/>
            </a:pPr>
            <a:r>
              <a:rPr lang="da-DK" sz="2400" dirty="0"/>
              <a:t>Direkte kommunikation</a:t>
            </a:r>
          </a:p>
          <a:p>
            <a:pPr marL="342900" indent="-342900" algn="ctr">
              <a:lnSpc>
                <a:spcPct val="150000"/>
              </a:lnSpc>
              <a:buFont typeface="Arial" panose="020B0604020202020204" pitchFamily="34" charset="0"/>
              <a:buChar char="•"/>
            </a:pPr>
            <a:r>
              <a:rPr lang="da-DK" sz="2400" dirty="0"/>
              <a:t>Drop berøringsangsten </a:t>
            </a:r>
          </a:p>
          <a:p>
            <a:pPr marL="342900" indent="-342900" algn="ctr">
              <a:lnSpc>
                <a:spcPct val="150000"/>
              </a:lnSpc>
              <a:buFont typeface="Arial" panose="020B0604020202020204" pitchFamily="34" charset="0"/>
              <a:buChar char="•"/>
            </a:pPr>
            <a:r>
              <a:rPr lang="da-DK" sz="2400" dirty="0"/>
              <a:t>Stil kontrol spørgsmål </a:t>
            </a:r>
          </a:p>
        </p:txBody>
      </p:sp>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735637"/>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ea typeface="+mn-lt"/>
                <a:cs typeface="+mn-lt"/>
              </a:rPr>
              <a:t>Et udvidet statusmøde giver grobund for et bedre forældresamarbejde</a:t>
            </a:r>
            <a:endParaRPr lang="da-DK">
              <a:ea typeface="+mn-lt"/>
              <a:cs typeface="+mn-lt"/>
            </a:endParaRPr>
          </a:p>
          <a:p>
            <a:r>
              <a:rPr lang="da-DK"/>
              <a:t>Specialdagtilbud Skovbrynet, afd. Nygårdsvej </a:t>
            </a:r>
          </a:p>
          <a:p>
            <a:r>
              <a:rPr lang="da-DK"/>
              <a:t>Julie Søndergaard Thomsen og Mie Thaysen</a:t>
            </a:r>
          </a:p>
          <a:p>
            <a:endParaRPr lang="da-DK" dirty="0"/>
          </a:p>
        </p:txBody>
      </p:sp>
    </p:spTree>
    <p:extLst>
      <p:ext uri="{BB962C8B-B14F-4D97-AF65-F5344CB8AC3E}">
        <p14:creationId xmlns:p14="http://schemas.microsoft.com/office/powerpoint/2010/main" val="193825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8C333958-8058-424D-155F-E9A7F32C4431}"/>
              </a:ext>
            </a:extLst>
          </p:cNvPr>
          <p:cNvSpPr txBox="1"/>
          <p:nvPr/>
        </p:nvSpPr>
        <p:spPr>
          <a:xfrm>
            <a:off x="0" y="744117"/>
            <a:ext cx="12192000" cy="984885"/>
          </a:xfrm>
          <a:prstGeom prst="rect">
            <a:avLst/>
          </a:prstGeom>
          <a:noFill/>
        </p:spPr>
        <p:txBody>
          <a:bodyPr wrap="square" rtlCol="0">
            <a:spAutoFit/>
          </a:bodyPr>
          <a:lstStyle/>
          <a:p>
            <a:pPr algn="ctr"/>
            <a:r>
              <a:rPr lang="da-DK" sz="4000" dirty="0">
                <a:cs typeface="Calibri"/>
              </a:rPr>
              <a:t>Refleksionsspørgsmål</a:t>
            </a:r>
          </a:p>
          <a:p>
            <a:endParaRPr lang="da-DK" dirty="0"/>
          </a:p>
        </p:txBody>
      </p:sp>
      <p:sp>
        <p:nvSpPr>
          <p:cNvPr id="5" name="Tekstfelt 4">
            <a:extLst>
              <a:ext uri="{FF2B5EF4-FFF2-40B4-BE49-F238E27FC236}">
                <a16:creationId xmlns:a16="http://schemas.microsoft.com/office/drawing/2014/main" id="{A9F8FDF6-127B-A06D-EE36-6FA071D14657}"/>
              </a:ext>
            </a:extLst>
          </p:cNvPr>
          <p:cNvSpPr txBox="1"/>
          <p:nvPr/>
        </p:nvSpPr>
        <p:spPr>
          <a:xfrm>
            <a:off x="0" y="1490008"/>
            <a:ext cx="12192000" cy="830997"/>
          </a:xfrm>
          <a:prstGeom prst="rect">
            <a:avLst/>
          </a:prstGeom>
          <a:noFill/>
        </p:spPr>
        <p:txBody>
          <a:bodyPr wrap="square" rtlCol="0">
            <a:spAutoFit/>
          </a:bodyPr>
          <a:lstStyle/>
          <a:p>
            <a:pPr algn="ctr"/>
            <a:endParaRPr lang="da-DK" sz="2400" dirty="0"/>
          </a:p>
          <a:p>
            <a:pPr marL="342900" indent="-342900" algn="ctr">
              <a:buFont typeface="Arial" panose="020B0604020202020204" pitchFamily="34" charset="0"/>
              <a:buChar char="•"/>
            </a:pPr>
            <a:endParaRPr lang="da-DK" sz="2400" dirty="0"/>
          </a:p>
        </p:txBody>
      </p:sp>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735637"/>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ea typeface="+mn-lt"/>
                <a:cs typeface="+mn-lt"/>
              </a:rPr>
              <a:t>Et udvidet statusmøde giver grobund for et bedre forældresamarbejde</a:t>
            </a:r>
            <a:endParaRPr lang="da-DK">
              <a:ea typeface="+mn-lt"/>
              <a:cs typeface="+mn-lt"/>
            </a:endParaRPr>
          </a:p>
          <a:p>
            <a:r>
              <a:rPr lang="da-DK"/>
              <a:t>Specialdagtilbud Skovbrynet, afd. Nygårdsvej </a:t>
            </a:r>
          </a:p>
          <a:p>
            <a:r>
              <a:rPr lang="da-DK"/>
              <a:t>Julie Søndergaard Thomsen og Mie Thaysen</a:t>
            </a:r>
          </a:p>
          <a:p>
            <a:endParaRPr lang="da-DK" dirty="0"/>
          </a:p>
        </p:txBody>
      </p:sp>
      <p:sp>
        <p:nvSpPr>
          <p:cNvPr id="2" name="Tekstfelt 1">
            <a:extLst>
              <a:ext uri="{FF2B5EF4-FFF2-40B4-BE49-F238E27FC236}">
                <a16:creationId xmlns:a16="http://schemas.microsoft.com/office/drawing/2014/main" id="{0C34AD56-A728-8B4E-4409-0422CBE05640}"/>
              </a:ext>
            </a:extLst>
          </p:cNvPr>
          <p:cNvSpPr txBox="1"/>
          <p:nvPr/>
        </p:nvSpPr>
        <p:spPr>
          <a:xfrm>
            <a:off x="0" y="1490008"/>
            <a:ext cx="12192000" cy="1569660"/>
          </a:xfrm>
          <a:prstGeom prst="rect">
            <a:avLst/>
          </a:prstGeom>
          <a:noFill/>
        </p:spPr>
        <p:txBody>
          <a:bodyPr wrap="square" rtlCol="0">
            <a:spAutoFit/>
          </a:bodyPr>
          <a:lstStyle/>
          <a:p>
            <a:pPr marL="342900" indent="-342900" algn="ctr">
              <a:buFont typeface="Arial" panose="020B0604020202020204" pitchFamily="34" charset="0"/>
              <a:buChar char="•"/>
            </a:pPr>
            <a:endParaRPr lang="da-DK" sz="2400" dirty="0"/>
          </a:p>
          <a:p>
            <a:pPr marL="342900" indent="-342900" algn="ctr">
              <a:buFont typeface="Arial" panose="020B0604020202020204" pitchFamily="34" charset="0"/>
              <a:buChar char="•"/>
            </a:pPr>
            <a:r>
              <a:rPr lang="da-DK" sz="2400" dirty="0"/>
              <a:t>Hvordan oplever I forældresamarbejdet? </a:t>
            </a:r>
          </a:p>
          <a:p>
            <a:pPr marL="342900" indent="-342900" algn="ctr">
              <a:buFont typeface="Arial" panose="020B0604020202020204" pitchFamily="34" charset="0"/>
              <a:buChar char="•"/>
            </a:pPr>
            <a:r>
              <a:rPr lang="da-DK" sz="2400" dirty="0"/>
              <a:t>Hvad udfordrer? </a:t>
            </a:r>
          </a:p>
          <a:p>
            <a:pPr marL="342900" indent="-342900" algn="ctr">
              <a:buFont typeface="Arial" panose="020B0604020202020204" pitchFamily="34" charset="0"/>
              <a:buChar char="•"/>
            </a:pPr>
            <a:r>
              <a:rPr lang="da-DK" sz="2400" dirty="0"/>
              <a:t>Gode erfaringer? </a:t>
            </a:r>
          </a:p>
        </p:txBody>
      </p:sp>
      <p:sp>
        <p:nvSpPr>
          <p:cNvPr id="6" name="Tekstfelt 5">
            <a:extLst>
              <a:ext uri="{FF2B5EF4-FFF2-40B4-BE49-F238E27FC236}">
                <a16:creationId xmlns:a16="http://schemas.microsoft.com/office/drawing/2014/main" id="{DC8DE1B3-8303-CD14-26A3-C8296FDBE065}"/>
              </a:ext>
            </a:extLst>
          </p:cNvPr>
          <p:cNvSpPr txBox="1"/>
          <p:nvPr/>
        </p:nvSpPr>
        <p:spPr>
          <a:xfrm>
            <a:off x="0" y="3812728"/>
            <a:ext cx="12192000" cy="830997"/>
          </a:xfrm>
          <a:prstGeom prst="rect">
            <a:avLst/>
          </a:prstGeom>
          <a:noFill/>
        </p:spPr>
        <p:txBody>
          <a:bodyPr wrap="square" rtlCol="0">
            <a:spAutoFit/>
          </a:bodyPr>
          <a:lstStyle/>
          <a:p>
            <a:pPr algn="ctr"/>
            <a:r>
              <a:rPr lang="da-DK" sz="2400" dirty="0"/>
              <a:t>Snak sammen et par stykker i 4-5 minutter. </a:t>
            </a:r>
          </a:p>
          <a:p>
            <a:pPr algn="ctr"/>
            <a:r>
              <a:rPr lang="da-DK" sz="2400" dirty="0"/>
              <a:t>Bagefter er der en kort fælles opsamling på jeres refleksioner. </a:t>
            </a:r>
          </a:p>
        </p:txBody>
      </p:sp>
    </p:spTree>
    <p:extLst>
      <p:ext uri="{BB962C8B-B14F-4D97-AF65-F5344CB8AC3E}">
        <p14:creationId xmlns:p14="http://schemas.microsoft.com/office/powerpoint/2010/main" val="8364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8C333958-8058-424D-155F-E9A7F32C4431}"/>
              </a:ext>
            </a:extLst>
          </p:cNvPr>
          <p:cNvSpPr txBox="1"/>
          <p:nvPr/>
        </p:nvSpPr>
        <p:spPr>
          <a:xfrm>
            <a:off x="0" y="404539"/>
            <a:ext cx="12192000" cy="984885"/>
          </a:xfrm>
          <a:prstGeom prst="rect">
            <a:avLst/>
          </a:prstGeom>
          <a:noFill/>
        </p:spPr>
        <p:txBody>
          <a:bodyPr wrap="square" rtlCol="0">
            <a:spAutoFit/>
          </a:bodyPr>
          <a:lstStyle/>
          <a:p>
            <a:pPr algn="ctr"/>
            <a:r>
              <a:rPr lang="da-DK" sz="4000" dirty="0">
                <a:cs typeface="Calibri"/>
              </a:rPr>
              <a:t>Processen omkring det udvidede statusmøde</a:t>
            </a:r>
          </a:p>
          <a:p>
            <a:endParaRPr lang="da-DK" dirty="0"/>
          </a:p>
        </p:txBody>
      </p:sp>
      <p:sp>
        <p:nvSpPr>
          <p:cNvPr id="5" name="Tekstfelt 4">
            <a:extLst>
              <a:ext uri="{FF2B5EF4-FFF2-40B4-BE49-F238E27FC236}">
                <a16:creationId xmlns:a16="http://schemas.microsoft.com/office/drawing/2014/main" id="{A9F8FDF6-127B-A06D-EE36-6FA071D14657}"/>
              </a:ext>
            </a:extLst>
          </p:cNvPr>
          <p:cNvSpPr txBox="1"/>
          <p:nvPr/>
        </p:nvSpPr>
        <p:spPr>
          <a:xfrm>
            <a:off x="2528289" y="896981"/>
            <a:ext cx="11569148" cy="2805063"/>
          </a:xfrm>
          <a:prstGeom prst="rect">
            <a:avLst/>
          </a:prstGeom>
          <a:noFill/>
        </p:spPr>
        <p:txBody>
          <a:bodyPr wrap="square" rtlCol="0">
            <a:spAutoFit/>
          </a:bodyPr>
          <a:lstStyle/>
          <a:p>
            <a:pPr algn="ctr">
              <a:lnSpc>
                <a:spcPct val="150000"/>
              </a:lnSpc>
            </a:pPr>
            <a:endParaRPr lang="da-DK" sz="2400" dirty="0"/>
          </a:p>
          <a:p>
            <a:pPr marL="457200" indent="-457200">
              <a:lnSpc>
                <a:spcPct val="150000"/>
              </a:lnSpc>
              <a:buFont typeface="+mj-lt"/>
              <a:buAutoNum type="arabicParenR"/>
            </a:pPr>
            <a:r>
              <a:rPr lang="da-DK" sz="2400" dirty="0"/>
              <a:t>Brainstorm i personalegruppen  </a:t>
            </a:r>
          </a:p>
          <a:p>
            <a:pPr marL="457200" indent="-457200">
              <a:lnSpc>
                <a:spcPct val="150000"/>
              </a:lnSpc>
              <a:buFont typeface="+mj-lt"/>
              <a:buAutoNum type="arabicParenR"/>
            </a:pPr>
            <a:r>
              <a:rPr lang="da-DK" sz="2400" dirty="0"/>
              <a:t>To medarbejdere lavede materialet</a:t>
            </a:r>
          </a:p>
          <a:p>
            <a:pPr marL="457200" indent="-457200">
              <a:lnSpc>
                <a:spcPct val="150000"/>
              </a:lnSpc>
              <a:buFont typeface="+mj-lt"/>
              <a:buAutoNum type="arabicParenR"/>
            </a:pPr>
            <a:r>
              <a:rPr lang="da-DK" sz="2400" dirty="0"/>
              <a:t>To medarbejdere afprøvede det udvidede statusmøde </a:t>
            </a:r>
          </a:p>
          <a:p>
            <a:pPr marL="457200" indent="-457200">
              <a:lnSpc>
                <a:spcPct val="150000"/>
              </a:lnSpc>
              <a:buFont typeface="+mj-lt"/>
              <a:buAutoNum type="arabicParenR"/>
            </a:pPr>
            <a:r>
              <a:rPr lang="da-DK" sz="2400" dirty="0"/>
              <a:t>Evaluering og tilpasning og fuld implementering i Nygårdsvej </a:t>
            </a:r>
          </a:p>
        </p:txBody>
      </p:sp>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735637"/>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ea typeface="+mn-lt"/>
                <a:cs typeface="+mn-lt"/>
              </a:rPr>
              <a:t>Et udvidet statusmøde giver grobund for et bedre forældresamarbejde</a:t>
            </a:r>
            <a:endParaRPr lang="da-DK">
              <a:ea typeface="+mn-lt"/>
              <a:cs typeface="+mn-lt"/>
            </a:endParaRPr>
          </a:p>
          <a:p>
            <a:r>
              <a:rPr lang="da-DK"/>
              <a:t>Specialdagtilbud Skovbrynet, afd. Nygårdsvej </a:t>
            </a:r>
          </a:p>
          <a:p>
            <a:r>
              <a:rPr lang="da-DK"/>
              <a:t>Julie Søndergaard Thomsen og Mie Thaysen</a:t>
            </a:r>
          </a:p>
          <a:p>
            <a:endParaRPr lang="da-DK" dirty="0"/>
          </a:p>
        </p:txBody>
      </p:sp>
    </p:spTree>
    <p:extLst>
      <p:ext uri="{BB962C8B-B14F-4D97-AF65-F5344CB8AC3E}">
        <p14:creationId xmlns:p14="http://schemas.microsoft.com/office/powerpoint/2010/main" val="236925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840412"/>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dirty="0">
                <a:ea typeface="+mn-lt"/>
                <a:cs typeface="+mn-lt"/>
              </a:rPr>
              <a:t>Et udvidet statusmøde giver grobund for et bedre forældresamarbejde</a:t>
            </a:r>
            <a:endParaRPr lang="da-DK" dirty="0">
              <a:ea typeface="+mn-lt"/>
              <a:cs typeface="+mn-lt"/>
            </a:endParaRPr>
          </a:p>
          <a:p>
            <a:r>
              <a:rPr lang="da-DK" dirty="0"/>
              <a:t>Specialdagtilbud Skovbrynet, afd. Nygårdsvej </a:t>
            </a:r>
          </a:p>
          <a:p>
            <a:r>
              <a:rPr lang="da-DK" dirty="0"/>
              <a:t>Julie Søndergaard Thomsen og Mie Thaysen</a:t>
            </a:r>
          </a:p>
          <a:p>
            <a:endParaRPr lang="da-DK" dirty="0"/>
          </a:p>
        </p:txBody>
      </p:sp>
      <p:pic>
        <p:nvPicPr>
          <p:cNvPr id="16" name="Billede 15" descr="Et billede, der indeholder tekst, elektronik, skærmbillede, software&#10;&#10;Automatisk genereret beskrivelse">
            <a:extLst>
              <a:ext uri="{FF2B5EF4-FFF2-40B4-BE49-F238E27FC236}">
                <a16:creationId xmlns:a16="http://schemas.microsoft.com/office/drawing/2014/main" id="{15EC7D97-E6A5-A1ED-5BD6-E1F908AAAAFA}"/>
              </a:ext>
            </a:extLst>
          </p:cNvPr>
          <p:cNvPicPr>
            <a:picLocks noChangeAspect="1"/>
          </p:cNvPicPr>
          <p:nvPr/>
        </p:nvPicPr>
        <p:blipFill rotWithShape="1">
          <a:blip r:embed="rId3">
            <a:extLst>
              <a:ext uri="{28A0092B-C50C-407E-A947-70E740481C1C}">
                <a14:useLocalDpi xmlns:a14="http://schemas.microsoft.com/office/drawing/2010/main" val="0"/>
              </a:ext>
            </a:extLst>
          </a:blip>
          <a:srcRect l="31796" t="10183" r="32735" b="4453"/>
          <a:stretch/>
        </p:blipFill>
        <p:spPr>
          <a:xfrm>
            <a:off x="4039843" y="58737"/>
            <a:ext cx="4324350" cy="5676900"/>
          </a:xfrm>
          <a:prstGeom prst="rect">
            <a:avLst/>
          </a:prstGeom>
        </p:spPr>
      </p:pic>
    </p:spTree>
    <p:extLst>
      <p:ext uri="{BB962C8B-B14F-4D97-AF65-F5344CB8AC3E}">
        <p14:creationId xmlns:p14="http://schemas.microsoft.com/office/powerpoint/2010/main" val="223109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2">
            <a:extLst>
              <a:ext uri="{FF2B5EF4-FFF2-40B4-BE49-F238E27FC236}">
                <a16:creationId xmlns:a16="http://schemas.microsoft.com/office/drawing/2014/main" id="{39443223-0EDD-B7AE-2BD7-6D9E9A2F5B2F}"/>
              </a:ext>
            </a:extLst>
          </p:cNvPr>
          <p:cNvSpPr txBox="1">
            <a:spLocks/>
          </p:cNvSpPr>
          <p:nvPr/>
        </p:nvSpPr>
        <p:spPr>
          <a:xfrm>
            <a:off x="622853" y="5840412"/>
            <a:ext cx="11158330" cy="808702"/>
          </a:xfrm>
          <a:prstGeom prst="rect">
            <a:avLst/>
          </a:prstGeom>
          <a:solidFill>
            <a:schemeClr val="accent1">
              <a:lumMod val="60000"/>
              <a:lumOff val="40000"/>
            </a:schemeClr>
          </a:solidFill>
        </p:spPr>
        <p:txBody>
          <a:bodyPr vert="horz" lIns="91440" tIns="45720" rIns="91440" bIns="45720" rtlCol="0" anchor="t">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dirty="0">
                <a:ea typeface="+mn-lt"/>
                <a:cs typeface="+mn-lt"/>
              </a:rPr>
              <a:t>Et udvidet statusmøde giver grobund for et bedre forældresamarbejde</a:t>
            </a:r>
            <a:endParaRPr lang="da-DK" dirty="0">
              <a:ea typeface="+mn-lt"/>
              <a:cs typeface="+mn-lt"/>
            </a:endParaRPr>
          </a:p>
          <a:p>
            <a:r>
              <a:rPr lang="da-DK" dirty="0"/>
              <a:t>Specialdagtilbud Skovbrynet, afd. Nygårdsvej </a:t>
            </a:r>
          </a:p>
          <a:p>
            <a:r>
              <a:rPr lang="da-DK" dirty="0"/>
              <a:t>Julie Søndergaard Thomsen og Mie Thaysen</a:t>
            </a:r>
          </a:p>
          <a:p>
            <a:endParaRPr lang="da-DK" dirty="0"/>
          </a:p>
        </p:txBody>
      </p:sp>
      <p:pic>
        <p:nvPicPr>
          <p:cNvPr id="5" name="Billede 4" descr="Et billede, der indeholder tekst, elektronik, skærmbillede, Website&#10;&#10;Automatisk genereret beskrivelse">
            <a:extLst>
              <a:ext uri="{FF2B5EF4-FFF2-40B4-BE49-F238E27FC236}">
                <a16:creationId xmlns:a16="http://schemas.microsoft.com/office/drawing/2014/main" id="{591D1B12-6F5D-5372-F41D-B75CF74FBADD}"/>
              </a:ext>
            </a:extLst>
          </p:cNvPr>
          <p:cNvPicPr>
            <a:picLocks noChangeAspect="1"/>
          </p:cNvPicPr>
          <p:nvPr/>
        </p:nvPicPr>
        <p:blipFill rotWithShape="1">
          <a:blip r:embed="rId3">
            <a:extLst>
              <a:ext uri="{28A0092B-C50C-407E-A947-70E740481C1C}">
                <a14:useLocalDpi xmlns:a14="http://schemas.microsoft.com/office/drawing/2010/main" val="0"/>
              </a:ext>
            </a:extLst>
          </a:blip>
          <a:srcRect l="5714" t="13890" r="6286" b="10289"/>
          <a:stretch/>
        </p:blipFill>
        <p:spPr>
          <a:xfrm>
            <a:off x="837537" y="409302"/>
            <a:ext cx="10728961" cy="5042263"/>
          </a:xfrm>
          <a:prstGeom prst="rect">
            <a:avLst/>
          </a:prstGeom>
        </p:spPr>
      </p:pic>
    </p:spTree>
    <p:extLst>
      <p:ext uri="{BB962C8B-B14F-4D97-AF65-F5344CB8AC3E}">
        <p14:creationId xmlns:p14="http://schemas.microsoft.com/office/powerpoint/2010/main" val="35221618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f27a57-5daa-4240-845d-578cc8bddeed" xsi:nil="true"/>
    <lcf76f155ced4ddcb4097134ff3c332f xmlns="a408f06c-1694-489f-9cdc-5efa500d75a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24B8291D849F4459D7AB60B6E79C880" ma:contentTypeVersion="18" ma:contentTypeDescription="Opret et nyt dokument." ma:contentTypeScope="" ma:versionID="cfece1ca81c826383ba58086f588e005">
  <xsd:schema xmlns:xsd="http://www.w3.org/2001/XMLSchema" xmlns:xs="http://www.w3.org/2001/XMLSchema" xmlns:p="http://schemas.microsoft.com/office/2006/metadata/properties" xmlns:ns2="a408f06c-1694-489f-9cdc-5efa500d75a8" xmlns:ns3="31f27a57-5daa-4240-845d-578cc8bddeed" targetNamespace="http://schemas.microsoft.com/office/2006/metadata/properties" ma:root="true" ma:fieldsID="38a01174c88d14189b2ccbd7176f0485" ns2:_="" ns3:_="">
    <xsd:import namespace="a408f06c-1694-489f-9cdc-5efa500d75a8"/>
    <xsd:import namespace="31f27a57-5daa-4240-845d-578cc8bdde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8f06c-1694-489f-9cdc-5efa500d7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f27a57-5daa-4240-845d-578cc8bddee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555d9d7c-d9c9-4382-b5d9-08413c999b6e}" ma:internalName="TaxCatchAll" ma:showField="CatchAllData" ma:web="31f27a57-5daa-4240-845d-578cc8bdde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659A6F-378E-43F3-ACEB-CA795F9AABD4}">
  <ds:schemaRefs>
    <ds:schemaRef ds:uri="http://schemas.microsoft.com/office/2006/documentManagement/types"/>
    <ds:schemaRef ds:uri="http://schemas.microsoft.com/office/2006/metadata/properties"/>
    <ds:schemaRef ds:uri="http://purl.org/dc/elements/1.1/"/>
    <ds:schemaRef ds:uri="31f27a57-5daa-4240-845d-578cc8bddeed"/>
    <ds:schemaRef ds:uri="http://schemas.openxmlformats.org/package/2006/metadata/core-properties"/>
    <ds:schemaRef ds:uri="http://purl.org/dc/terms/"/>
    <ds:schemaRef ds:uri="http://www.w3.org/XML/1998/namespace"/>
    <ds:schemaRef ds:uri="http://schemas.microsoft.com/office/infopath/2007/PartnerControls"/>
    <ds:schemaRef ds:uri="a408f06c-1694-489f-9cdc-5efa500d75a8"/>
    <ds:schemaRef ds:uri="http://purl.org/dc/dcmitype/"/>
  </ds:schemaRefs>
</ds:datastoreItem>
</file>

<file path=customXml/itemProps2.xml><?xml version="1.0" encoding="utf-8"?>
<ds:datastoreItem xmlns:ds="http://schemas.openxmlformats.org/officeDocument/2006/customXml" ds:itemID="{04AFC5CA-363A-464C-A16A-DE0738F3EE10}">
  <ds:schemaRefs>
    <ds:schemaRef ds:uri="http://schemas.microsoft.com/sharepoint/v3/contenttype/forms"/>
  </ds:schemaRefs>
</ds:datastoreItem>
</file>

<file path=customXml/itemProps3.xml><?xml version="1.0" encoding="utf-8"?>
<ds:datastoreItem xmlns:ds="http://schemas.openxmlformats.org/officeDocument/2006/customXml" ds:itemID="{E45E4E9C-3AC2-48C5-88D4-06E1B8AA20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8f06c-1694-489f-9cdc-5efa500d75a8"/>
    <ds:schemaRef ds:uri="31f27a57-5daa-4240-845d-578cc8bdd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887</TotalTime>
  <Words>1983</Words>
  <Application>Microsoft Office PowerPoint</Application>
  <PresentationFormat>Widescreen</PresentationFormat>
  <Paragraphs>282</Paragraphs>
  <Slides>14</Slides>
  <Notes>14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Aptos</vt:lpstr>
      <vt:lpstr>Arial</vt:lpstr>
      <vt:lpstr>Calibri</vt:lpstr>
      <vt:lpstr>Calibri Light</vt:lpstr>
      <vt:lpstr>Segoe UI</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Mie Bogø Thaysen</dc:creator>
  <cp:lastModifiedBy>Mie Bogø Thaysen</cp:lastModifiedBy>
  <cp:revision>303</cp:revision>
  <cp:lastPrinted>2024-09-20T08:29:58Z</cp:lastPrinted>
  <dcterms:created xsi:type="dcterms:W3CDTF">2020-02-11T08:24:16Z</dcterms:created>
  <dcterms:modified xsi:type="dcterms:W3CDTF">2024-09-24T06:21:55Z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0x010100224B8291D849F4459D7AB60B6E79C880</vt:lpwstr>
  </property>
  <property fmtid="{D5CDD505-2E9C-101B-9397-08002B2CF9AE}" pid="3" name="MediaServiceImageTags">
    <vt:lpwstr/>
  </property>
</Properties>
</file>