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61" r:id="rId2"/>
    <p:sldId id="362" r:id="rId3"/>
    <p:sldId id="450" r:id="rId4"/>
    <p:sldId id="463" r:id="rId5"/>
    <p:sldId id="454" r:id="rId6"/>
    <p:sldId id="459" r:id="rId7"/>
    <p:sldId id="458" r:id="rId8"/>
    <p:sldId id="460" r:id="rId9"/>
    <p:sldId id="452" r:id="rId10"/>
    <p:sldId id="451" r:id="rId11"/>
    <p:sldId id="455" r:id="rId12"/>
    <p:sldId id="363" r:id="rId13"/>
    <p:sldId id="453" r:id="rId14"/>
    <p:sldId id="364" r:id="rId15"/>
    <p:sldId id="456" r:id="rId16"/>
    <p:sldId id="396" r:id="rId17"/>
    <p:sldId id="395" r:id="rId18"/>
    <p:sldId id="397" r:id="rId19"/>
    <p:sldId id="398" r:id="rId20"/>
    <p:sldId id="404" r:id="rId21"/>
    <p:sldId id="461" r:id="rId22"/>
    <p:sldId id="462" r:id="rId23"/>
    <p:sldId id="365" r:id="rId24"/>
    <p:sldId id="441" r:id="rId25"/>
    <p:sldId id="457" r:id="rId26"/>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20D990-209F-41AA-B657-B0BE3035E2C5}" v="215" dt="2026-09-23T06:19:41.9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8" d="100"/>
          <a:sy n="88" d="100"/>
        </p:scale>
        <p:origin x="1483"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nne Kjeldgaard Johansen" userId="617574a6-e537-412c-9d49-9527b9095f01" providerId="ADAL" clId="{B8CC38DA-0BCD-456F-85E5-1CEAB98BA74A}"/>
    <pc:docChg chg="undo custSel addSld delSld modSld sldOrd">
      <pc:chgData name="Marianne Kjeldgaard Johansen" userId="617574a6-e537-412c-9d49-9527b9095f01" providerId="ADAL" clId="{B8CC38DA-0BCD-456F-85E5-1CEAB98BA74A}" dt="2026-09-23T06:20:05.232" v="7120" actId="20577"/>
      <pc:docMkLst>
        <pc:docMk/>
      </pc:docMkLst>
      <pc:sldChg chg="addSp delSp modSp mod">
        <pc:chgData name="Marianne Kjeldgaard Johansen" userId="617574a6-e537-412c-9d49-9527b9095f01" providerId="ADAL" clId="{B8CC38DA-0BCD-456F-85E5-1CEAB98BA74A}" dt="2026-09-20T17:07:24.443" v="6672" actId="20577"/>
        <pc:sldMkLst>
          <pc:docMk/>
          <pc:sldMk cId="770172647" sldId="361"/>
        </pc:sldMkLst>
        <pc:spChg chg="mod">
          <ac:chgData name="Marianne Kjeldgaard Johansen" userId="617574a6-e537-412c-9d49-9527b9095f01" providerId="ADAL" clId="{B8CC38DA-0BCD-456F-85E5-1CEAB98BA74A}" dt="2026-09-20T17:07:24.443" v="6672" actId="20577"/>
          <ac:spMkLst>
            <pc:docMk/>
            <pc:sldMk cId="770172647" sldId="361"/>
            <ac:spMk id="3" creationId="{889F8AE6-252A-8038-3DDE-5F7F3E87D338}"/>
          </ac:spMkLst>
        </pc:spChg>
      </pc:sldChg>
      <pc:sldChg chg="delSp modSp mod delAnim">
        <pc:chgData name="Marianne Kjeldgaard Johansen" userId="617574a6-e537-412c-9d49-9527b9095f01" providerId="ADAL" clId="{B8CC38DA-0BCD-456F-85E5-1CEAB98BA74A}" dt="2026-09-20T13:39:13.465" v="6153" actId="20577"/>
        <pc:sldMkLst>
          <pc:docMk/>
          <pc:sldMk cId="703433557" sldId="362"/>
        </pc:sldMkLst>
        <pc:spChg chg="mod">
          <ac:chgData name="Marianne Kjeldgaard Johansen" userId="617574a6-e537-412c-9d49-9527b9095f01" providerId="ADAL" clId="{B8CC38DA-0BCD-456F-85E5-1CEAB98BA74A}" dt="2026-09-20T13:39:13.465" v="6153" actId="20577"/>
          <ac:spMkLst>
            <pc:docMk/>
            <pc:sldMk cId="703433557" sldId="362"/>
            <ac:spMk id="4" creationId="{33B0D506-997A-5758-882D-F5338E969484}"/>
          </ac:spMkLst>
        </pc:spChg>
      </pc:sldChg>
      <pc:sldChg chg="delSp modSp mod modClrScheme chgLayout">
        <pc:chgData name="Marianne Kjeldgaard Johansen" userId="617574a6-e537-412c-9d49-9527b9095f01" providerId="ADAL" clId="{B8CC38DA-0BCD-456F-85E5-1CEAB98BA74A}" dt="2026-09-20T14:13:02.646" v="6371" actId="20577"/>
        <pc:sldMkLst>
          <pc:docMk/>
          <pc:sldMk cId="2011929621" sldId="363"/>
        </pc:sldMkLst>
        <pc:spChg chg="mod ord">
          <ac:chgData name="Marianne Kjeldgaard Johansen" userId="617574a6-e537-412c-9d49-9527b9095f01" providerId="ADAL" clId="{B8CC38DA-0BCD-456F-85E5-1CEAB98BA74A}" dt="2026-09-17T11:15:51.424" v="3616" actId="1076"/>
          <ac:spMkLst>
            <pc:docMk/>
            <pc:sldMk cId="2011929621" sldId="363"/>
            <ac:spMk id="3" creationId="{BA0B2209-A8AB-5816-20E7-4C04B3B30F45}"/>
          </ac:spMkLst>
        </pc:spChg>
        <pc:spChg chg="mod ord">
          <ac:chgData name="Marianne Kjeldgaard Johansen" userId="617574a6-e537-412c-9d49-9527b9095f01" providerId="ADAL" clId="{B8CC38DA-0BCD-456F-85E5-1CEAB98BA74A}" dt="2026-09-20T14:13:02.646" v="6371" actId="20577"/>
          <ac:spMkLst>
            <pc:docMk/>
            <pc:sldMk cId="2011929621" sldId="363"/>
            <ac:spMk id="4" creationId="{D3344988-85BB-90EB-0C0A-C604B0C59F95}"/>
          </ac:spMkLst>
        </pc:spChg>
        <pc:picChg chg="mod ord">
          <ac:chgData name="Marianne Kjeldgaard Johansen" userId="617574a6-e537-412c-9d49-9527b9095f01" providerId="ADAL" clId="{B8CC38DA-0BCD-456F-85E5-1CEAB98BA74A}" dt="2026-09-17T11:14:48.365" v="3585" actId="1076"/>
          <ac:picMkLst>
            <pc:docMk/>
            <pc:sldMk cId="2011929621" sldId="363"/>
            <ac:picMk id="12" creationId="{0DDD9F72-0B45-2B93-BF50-FC5F1F0A4439}"/>
          </ac:picMkLst>
        </pc:picChg>
      </pc:sldChg>
      <pc:sldChg chg="delSp modSp mod modClrScheme modAnim chgLayout">
        <pc:chgData name="Marianne Kjeldgaard Johansen" userId="617574a6-e537-412c-9d49-9527b9095f01" providerId="ADAL" clId="{B8CC38DA-0BCD-456F-85E5-1CEAB98BA74A}" dt="2026-09-20T13:51:25.695" v="6361" actId="20577"/>
        <pc:sldMkLst>
          <pc:docMk/>
          <pc:sldMk cId="2515387281" sldId="364"/>
        </pc:sldMkLst>
        <pc:spChg chg="mod ord">
          <ac:chgData name="Marianne Kjeldgaard Johansen" userId="617574a6-e537-412c-9d49-9527b9095f01" providerId="ADAL" clId="{B8CC38DA-0BCD-456F-85E5-1CEAB98BA74A}" dt="2026-09-17T11:40:20.137" v="4706" actId="1076"/>
          <ac:spMkLst>
            <pc:docMk/>
            <pc:sldMk cId="2515387281" sldId="364"/>
            <ac:spMk id="2" creationId="{1E1BE53E-C90B-49CD-26D2-4BB0B5A63DB2}"/>
          </ac:spMkLst>
        </pc:spChg>
        <pc:spChg chg="mod">
          <ac:chgData name="Marianne Kjeldgaard Johansen" userId="617574a6-e537-412c-9d49-9527b9095f01" providerId="ADAL" clId="{B8CC38DA-0BCD-456F-85E5-1CEAB98BA74A}" dt="2026-09-20T13:51:25.695" v="6361" actId="20577"/>
          <ac:spMkLst>
            <pc:docMk/>
            <pc:sldMk cId="2515387281" sldId="364"/>
            <ac:spMk id="9" creationId="{CB211785-C5DA-EDF6-3126-C9AE353C84F7}"/>
          </ac:spMkLst>
        </pc:spChg>
        <pc:spChg chg="mod">
          <ac:chgData name="Marianne Kjeldgaard Johansen" userId="617574a6-e537-412c-9d49-9527b9095f01" providerId="ADAL" clId="{B8CC38DA-0BCD-456F-85E5-1CEAB98BA74A}" dt="2026-09-17T11:40:24.010" v="4707" actId="1076"/>
          <ac:spMkLst>
            <pc:docMk/>
            <pc:sldMk cId="2515387281" sldId="364"/>
            <ac:spMk id="10" creationId="{090293E8-8172-CB3B-8E96-BFB7821FD179}"/>
          </ac:spMkLst>
        </pc:spChg>
      </pc:sldChg>
      <pc:sldChg chg="addSp delSp modSp mod modClrScheme chgLayout">
        <pc:chgData name="Marianne Kjeldgaard Johansen" userId="617574a6-e537-412c-9d49-9527b9095f01" providerId="ADAL" clId="{B8CC38DA-0BCD-456F-85E5-1CEAB98BA74A}" dt="2026-09-20T14:28:06.030" v="6631"/>
        <pc:sldMkLst>
          <pc:docMk/>
          <pc:sldMk cId="3621575506" sldId="365"/>
        </pc:sldMkLst>
        <pc:spChg chg="add mod">
          <ac:chgData name="Marianne Kjeldgaard Johansen" userId="617574a6-e537-412c-9d49-9527b9095f01" providerId="ADAL" clId="{B8CC38DA-0BCD-456F-85E5-1CEAB98BA74A}" dt="2026-09-17T11:47:08.065" v="5188" actId="114"/>
          <ac:spMkLst>
            <pc:docMk/>
            <pc:sldMk cId="3621575506" sldId="365"/>
            <ac:spMk id="3" creationId="{7E322CA1-DB5D-24C1-44C4-0A1BA51C8A2B}"/>
          </ac:spMkLst>
        </pc:spChg>
        <pc:spChg chg="add del mod">
          <ac:chgData name="Marianne Kjeldgaard Johansen" userId="617574a6-e537-412c-9d49-9527b9095f01" providerId="ADAL" clId="{B8CC38DA-0BCD-456F-85E5-1CEAB98BA74A}" dt="2026-09-17T11:46:42.793" v="5186" actId="20577"/>
          <ac:spMkLst>
            <pc:docMk/>
            <pc:sldMk cId="3621575506" sldId="365"/>
            <ac:spMk id="15" creationId="{21C27026-492A-58DD-874D-FE45DD0FE5F6}"/>
          </ac:spMkLst>
        </pc:spChg>
        <pc:grpChg chg="mod">
          <ac:chgData name="Marianne Kjeldgaard Johansen" userId="617574a6-e537-412c-9d49-9527b9095f01" providerId="ADAL" clId="{B8CC38DA-0BCD-456F-85E5-1CEAB98BA74A}" dt="2026-09-17T11:36:10.278" v="4637" actId="1076"/>
          <ac:grpSpMkLst>
            <pc:docMk/>
            <pc:sldMk cId="3621575506" sldId="365"/>
            <ac:grpSpMk id="14" creationId="{BAD7C3D7-7C01-E973-0DDF-7F2FE2CB9F54}"/>
          </ac:grpSpMkLst>
        </pc:grpChg>
      </pc:sldChg>
      <pc:sldChg chg="addSp delSp modSp mod">
        <pc:chgData name="Marianne Kjeldgaard Johansen" userId="617574a6-e537-412c-9d49-9527b9095f01" providerId="ADAL" clId="{B8CC38DA-0BCD-456F-85E5-1CEAB98BA74A}" dt="2026-09-17T06:24:32.147" v="793" actId="1076"/>
        <pc:sldMkLst>
          <pc:docMk/>
          <pc:sldMk cId="2475585953" sldId="395"/>
        </pc:sldMkLst>
        <pc:spChg chg="mod">
          <ac:chgData name="Marianne Kjeldgaard Johansen" userId="617574a6-e537-412c-9d49-9527b9095f01" providerId="ADAL" clId="{B8CC38DA-0BCD-456F-85E5-1CEAB98BA74A}" dt="2026-09-16T10:06:48.894" v="620" actId="20577"/>
          <ac:spMkLst>
            <pc:docMk/>
            <pc:sldMk cId="2475585953" sldId="395"/>
            <ac:spMk id="8" creationId="{0105E3B1-A6F9-E3D0-0C08-3E43013C5228}"/>
          </ac:spMkLst>
        </pc:spChg>
        <pc:picChg chg="add mod">
          <ac:chgData name="Marianne Kjeldgaard Johansen" userId="617574a6-e537-412c-9d49-9527b9095f01" providerId="ADAL" clId="{B8CC38DA-0BCD-456F-85E5-1CEAB98BA74A}" dt="2026-09-17T06:24:32.147" v="793" actId="1076"/>
          <ac:picMkLst>
            <pc:docMk/>
            <pc:sldMk cId="2475585953" sldId="395"/>
            <ac:picMk id="7" creationId="{7DC26628-F86A-60FC-A3B0-9BD4A396911E}"/>
          </ac:picMkLst>
        </pc:picChg>
        <pc:picChg chg="add mod">
          <ac:chgData name="Marianne Kjeldgaard Johansen" userId="617574a6-e537-412c-9d49-9527b9095f01" providerId="ADAL" clId="{B8CC38DA-0BCD-456F-85E5-1CEAB98BA74A}" dt="2026-09-16T10:01:59.430" v="548" actId="1076"/>
          <ac:picMkLst>
            <pc:docMk/>
            <pc:sldMk cId="2475585953" sldId="395"/>
            <ac:picMk id="9" creationId="{7E39E3B2-011A-AA09-80B1-631600D7EE10}"/>
          </ac:picMkLst>
        </pc:picChg>
      </pc:sldChg>
      <pc:sldChg chg="addSp delSp modSp mod">
        <pc:chgData name="Marianne Kjeldgaard Johansen" userId="617574a6-e537-412c-9d49-9527b9095f01" providerId="ADAL" clId="{B8CC38DA-0BCD-456F-85E5-1CEAB98BA74A}" dt="2026-09-16T11:07:54.402" v="731" actId="1076"/>
        <pc:sldMkLst>
          <pc:docMk/>
          <pc:sldMk cId="1356143938" sldId="396"/>
        </pc:sldMkLst>
        <pc:spChg chg="add mod">
          <ac:chgData name="Marianne Kjeldgaard Johansen" userId="617574a6-e537-412c-9d49-9527b9095f01" providerId="ADAL" clId="{B8CC38DA-0BCD-456F-85E5-1CEAB98BA74A}" dt="2026-09-16T11:07:27.433" v="727" actId="113"/>
          <ac:spMkLst>
            <pc:docMk/>
            <pc:sldMk cId="1356143938" sldId="396"/>
            <ac:spMk id="5" creationId="{9340E9EF-A21E-2990-DC93-2F04B45D49FD}"/>
          </ac:spMkLst>
        </pc:spChg>
        <pc:spChg chg="mod">
          <ac:chgData name="Marianne Kjeldgaard Johansen" userId="617574a6-e537-412c-9d49-9527b9095f01" providerId="ADAL" clId="{B8CC38DA-0BCD-456F-85E5-1CEAB98BA74A}" dt="2026-09-16T10:06:37.861" v="591" actId="20577"/>
          <ac:spMkLst>
            <pc:docMk/>
            <pc:sldMk cId="1356143938" sldId="396"/>
            <ac:spMk id="11" creationId="{0C26ED87-F326-1EFC-E95B-81A3AAD4BB85}"/>
          </ac:spMkLst>
        </pc:spChg>
        <pc:picChg chg="add mod">
          <ac:chgData name="Marianne Kjeldgaard Johansen" userId="617574a6-e537-412c-9d49-9527b9095f01" providerId="ADAL" clId="{B8CC38DA-0BCD-456F-85E5-1CEAB98BA74A}" dt="2026-09-16T11:07:54.402" v="731" actId="1076"/>
          <ac:picMkLst>
            <pc:docMk/>
            <pc:sldMk cId="1356143938" sldId="396"/>
            <ac:picMk id="8" creationId="{6D730FA2-F207-704F-E26B-E3639ACC1DCD}"/>
          </ac:picMkLst>
        </pc:picChg>
        <pc:picChg chg="add mod">
          <ac:chgData name="Marianne Kjeldgaard Johansen" userId="617574a6-e537-412c-9d49-9527b9095f01" providerId="ADAL" clId="{B8CC38DA-0BCD-456F-85E5-1CEAB98BA74A}" dt="2026-09-16T10:06:31.578" v="562" actId="14100"/>
          <ac:picMkLst>
            <pc:docMk/>
            <pc:sldMk cId="1356143938" sldId="396"/>
            <ac:picMk id="10" creationId="{62D7874A-6123-6B1B-5855-262F9C583EC8}"/>
          </ac:picMkLst>
        </pc:picChg>
      </pc:sldChg>
      <pc:sldChg chg="addSp delSp modSp mod">
        <pc:chgData name="Marianne Kjeldgaard Johansen" userId="617574a6-e537-412c-9d49-9527b9095f01" providerId="ADAL" clId="{B8CC38DA-0BCD-456F-85E5-1CEAB98BA74A}" dt="2026-09-20T12:31:27.615" v="5201" actId="1076"/>
        <pc:sldMkLst>
          <pc:docMk/>
          <pc:sldMk cId="1660166421" sldId="397"/>
        </pc:sldMkLst>
        <pc:spChg chg="add mod">
          <ac:chgData name="Marianne Kjeldgaard Johansen" userId="617574a6-e537-412c-9d49-9527b9095f01" providerId="ADAL" clId="{B8CC38DA-0BCD-456F-85E5-1CEAB98BA74A}" dt="2026-09-16T11:08:33.652" v="752" actId="113"/>
          <ac:spMkLst>
            <pc:docMk/>
            <pc:sldMk cId="1660166421" sldId="397"/>
            <ac:spMk id="5" creationId="{FD126ACB-AD44-E241-0978-64FE5E5429CA}"/>
          </ac:spMkLst>
        </pc:spChg>
        <pc:picChg chg="add mod">
          <ac:chgData name="Marianne Kjeldgaard Johansen" userId="617574a6-e537-412c-9d49-9527b9095f01" providerId="ADAL" clId="{B8CC38DA-0BCD-456F-85E5-1CEAB98BA74A}" dt="2026-09-20T12:31:27.615" v="5201" actId="1076"/>
          <ac:picMkLst>
            <pc:docMk/>
            <pc:sldMk cId="1660166421" sldId="397"/>
            <ac:picMk id="7" creationId="{0AF4BF62-DFE2-6211-91E7-21926BA1D7A4}"/>
          </ac:picMkLst>
        </pc:picChg>
        <pc:picChg chg="add mod">
          <ac:chgData name="Marianne Kjeldgaard Johansen" userId="617574a6-e537-412c-9d49-9527b9095f01" providerId="ADAL" clId="{B8CC38DA-0BCD-456F-85E5-1CEAB98BA74A}" dt="2026-09-20T12:31:24.853" v="5200" actId="1076"/>
          <ac:picMkLst>
            <pc:docMk/>
            <pc:sldMk cId="1660166421" sldId="397"/>
            <ac:picMk id="9" creationId="{972DD5CF-1177-E43C-35C2-D137E18FC931}"/>
          </ac:picMkLst>
        </pc:picChg>
      </pc:sldChg>
      <pc:sldChg chg="addSp delSp modSp mod">
        <pc:chgData name="Marianne Kjeldgaard Johansen" userId="617574a6-e537-412c-9d49-9527b9095f01" providerId="ADAL" clId="{B8CC38DA-0BCD-456F-85E5-1CEAB98BA74A}" dt="2026-09-20T12:36:28.052" v="5208" actId="14100"/>
        <pc:sldMkLst>
          <pc:docMk/>
          <pc:sldMk cId="3834671835" sldId="398"/>
        </pc:sldMkLst>
        <pc:picChg chg="add mod">
          <ac:chgData name="Marianne Kjeldgaard Johansen" userId="617574a6-e537-412c-9d49-9527b9095f01" providerId="ADAL" clId="{B8CC38DA-0BCD-456F-85E5-1CEAB98BA74A}" dt="2026-09-20T12:35:49.651" v="5205" actId="14100"/>
          <ac:picMkLst>
            <pc:docMk/>
            <pc:sldMk cId="3834671835" sldId="398"/>
            <ac:picMk id="6" creationId="{BBC4D83B-82B9-1613-0D6E-46854F52A4D9}"/>
          </ac:picMkLst>
        </pc:picChg>
        <pc:picChg chg="add mod">
          <ac:chgData name="Marianne Kjeldgaard Johansen" userId="617574a6-e537-412c-9d49-9527b9095f01" providerId="ADAL" clId="{B8CC38DA-0BCD-456F-85E5-1CEAB98BA74A}" dt="2026-09-20T12:36:28.052" v="5208" actId="14100"/>
          <ac:picMkLst>
            <pc:docMk/>
            <pc:sldMk cId="3834671835" sldId="398"/>
            <ac:picMk id="8" creationId="{80B78181-DB81-4282-69F8-55FCD42DE8AB}"/>
          </ac:picMkLst>
        </pc:picChg>
      </pc:sldChg>
      <pc:sldChg chg="addSp delSp modSp mod modClrScheme delAnim chgLayout">
        <pc:chgData name="Marianne Kjeldgaard Johansen" userId="617574a6-e537-412c-9d49-9527b9095f01" providerId="ADAL" clId="{B8CC38DA-0BCD-456F-85E5-1CEAB98BA74A}" dt="2026-09-20T14:15:49.770" v="6372" actId="20577"/>
        <pc:sldMkLst>
          <pc:docMk/>
          <pc:sldMk cId="1157381023" sldId="404"/>
        </pc:sldMkLst>
        <pc:spChg chg="add mod ord">
          <ac:chgData name="Marianne Kjeldgaard Johansen" userId="617574a6-e537-412c-9d49-9527b9095f01" providerId="ADAL" clId="{B8CC38DA-0BCD-456F-85E5-1CEAB98BA74A}" dt="2026-09-20T12:53:01.196" v="5700" actId="1076"/>
          <ac:spMkLst>
            <pc:docMk/>
            <pc:sldMk cId="1157381023" sldId="404"/>
            <ac:spMk id="4" creationId="{3B078AFD-06FF-966D-D7AD-C5BC510CD15E}"/>
          </ac:spMkLst>
        </pc:spChg>
        <pc:spChg chg="add mod">
          <ac:chgData name="Marianne Kjeldgaard Johansen" userId="617574a6-e537-412c-9d49-9527b9095f01" providerId="ADAL" clId="{B8CC38DA-0BCD-456F-85E5-1CEAB98BA74A}" dt="2026-09-20T14:15:49.770" v="6372" actId="20577"/>
          <ac:spMkLst>
            <pc:docMk/>
            <pc:sldMk cId="1157381023" sldId="404"/>
            <ac:spMk id="5" creationId="{2C8841E0-3A2C-13D1-9D6F-17B5F32E1023}"/>
          </ac:spMkLst>
        </pc:spChg>
        <pc:picChg chg="add mod">
          <ac:chgData name="Marianne Kjeldgaard Johansen" userId="617574a6-e537-412c-9d49-9527b9095f01" providerId="ADAL" clId="{B8CC38DA-0BCD-456F-85E5-1CEAB98BA74A}" dt="2026-09-20T12:53:42.986" v="5773" actId="1076"/>
          <ac:picMkLst>
            <pc:docMk/>
            <pc:sldMk cId="1157381023" sldId="404"/>
            <ac:picMk id="2" creationId="{7691F8B1-BC77-A670-E864-788B691D84AC}"/>
          </ac:picMkLst>
        </pc:picChg>
      </pc:sldChg>
      <pc:sldChg chg="delSp modSp mod modClrScheme modAnim chgLayout">
        <pc:chgData name="Marianne Kjeldgaard Johansen" userId="617574a6-e537-412c-9d49-9527b9095f01" providerId="ADAL" clId="{B8CC38DA-0BCD-456F-85E5-1CEAB98BA74A}" dt="2026-09-20T13:49:31.139" v="6327" actId="255"/>
        <pc:sldMkLst>
          <pc:docMk/>
          <pc:sldMk cId="1475178551" sldId="441"/>
        </pc:sldMkLst>
        <pc:spChg chg="mod ord">
          <ac:chgData name="Marianne Kjeldgaard Johansen" userId="617574a6-e537-412c-9d49-9527b9095f01" providerId="ADAL" clId="{B8CC38DA-0BCD-456F-85E5-1CEAB98BA74A}" dt="2026-09-20T13:39:50.317" v="6177" actId="1076"/>
          <ac:spMkLst>
            <pc:docMk/>
            <pc:sldMk cId="1475178551" sldId="441"/>
            <ac:spMk id="2" creationId="{D80CB2C7-A092-F1AA-9224-1E523A098A6B}"/>
          </ac:spMkLst>
        </pc:spChg>
        <pc:spChg chg="mod">
          <ac:chgData name="Marianne Kjeldgaard Johansen" userId="617574a6-e537-412c-9d49-9527b9095f01" providerId="ADAL" clId="{B8CC38DA-0BCD-456F-85E5-1CEAB98BA74A}" dt="2026-09-20T13:49:31.139" v="6327" actId="255"/>
          <ac:spMkLst>
            <pc:docMk/>
            <pc:sldMk cId="1475178551" sldId="441"/>
            <ac:spMk id="9" creationId="{8C18F4EE-1B2D-21E7-2A50-0953457D203F}"/>
          </ac:spMkLst>
        </pc:spChg>
      </pc:sldChg>
      <pc:sldChg chg="addSp delSp modSp mod modClrScheme delAnim chgLayout">
        <pc:chgData name="Marianne Kjeldgaard Johansen" userId="617574a6-e537-412c-9d49-9527b9095f01" providerId="ADAL" clId="{B8CC38DA-0BCD-456F-85E5-1CEAB98BA74A}" dt="2026-09-20T17:51:58.987" v="6795" actId="20577"/>
        <pc:sldMkLst>
          <pc:docMk/>
          <pc:sldMk cId="1662748151" sldId="450"/>
        </pc:sldMkLst>
        <pc:spChg chg="add mod">
          <ac:chgData name="Marianne Kjeldgaard Johansen" userId="617574a6-e537-412c-9d49-9527b9095f01" providerId="ADAL" clId="{B8CC38DA-0BCD-456F-85E5-1CEAB98BA74A}" dt="2026-09-20T17:51:58.987" v="6795" actId="20577"/>
          <ac:spMkLst>
            <pc:docMk/>
            <pc:sldMk cId="1662748151" sldId="450"/>
            <ac:spMk id="2" creationId="{9F2693E6-88B5-7DF1-7325-C2F2C1410491}"/>
          </ac:spMkLst>
        </pc:spChg>
        <pc:spChg chg="mod">
          <ac:chgData name="Marianne Kjeldgaard Johansen" userId="617574a6-e537-412c-9d49-9527b9095f01" providerId="ADAL" clId="{B8CC38DA-0BCD-456F-85E5-1CEAB98BA74A}" dt="2026-09-17T06:42:33.511" v="1542" actId="1076"/>
          <ac:spMkLst>
            <pc:docMk/>
            <pc:sldMk cId="1662748151" sldId="450"/>
            <ac:spMk id="3" creationId="{C64C409F-1172-AC3D-F9CD-AAE9ABE6480D}"/>
          </ac:spMkLst>
        </pc:spChg>
        <pc:picChg chg="add mod">
          <ac:chgData name="Marianne Kjeldgaard Johansen" userId="617574a6-e537-412c-9d49-9527b9095f01" providerId="ADAL" clId="{B8CC38DA-0BCD-456F-85E5-1CEAB98BA74A}" dt="2026-09-15T14:19:55.805" v="109" actId="1076"/>
          <ac:picMkLst>
            <pc:docMk/>
            <pc:sldMk cId="1662748151" sldId="450"/>
            <ac:picMk id="5" creationId="{E9467F71-3251-C3C2-F352-F24BA86FCBD5}"/>
          </ac:picMkLst>
        </pc:picChg>
        <pc:picChg chg="add mod">
          <ac:chgData name="Marianne Kjeldgaard Johansen" userId="617574a6-e537-412c-9d49-9527b9095f01" providerId="ADAL" clId="{B8CC38DA-0BCD-456F-85E5-1CEAB98BA74A}" dt="2026-09-17T06:42:48.465" v="1544" actId="1076"/>
          <ac:picMkLst>
            <pc:docMk/>
            <pc:sldMk cId="1662748151" sldId="450"/>
            <ac:picMk id="6" creationId="{9DBAC508-C295-D4F4-7411-0AB090A2ED42}"/>
          </ac:picMkLst>
        </pc:picChg>
      </pc:sldChg>
      <pc:sldChg chg="delSp modSp mod">
        <pc:chgData name="Marianne Kjeldgaard Johansen" userId="617574a6-e537-412c-9d49-9527b9095f01" providerId="ADAL" clId="{B8CC38DA-0BCD-456F-85E5-1CEAB98BA74A}" dt="2026-09-15T14:10:11.512" v="14"/>
        <pc:sldMkLst>
          <pc:docMk/>
          <pc:sldMk cId="2834654645" sldId="451"/>
        </pc:sldMkLst>
      </pc:sldChg>
      <pc:sldChg chg="addSp delSp modSp mod ord modClrScheme delAnim chgLayout">
        <pc:chgData name="Marianne Kjeldgaard Johansen" userId="617574a6-e537-412c-9d49-9527b9095f01" providerId="ADAL" clId="{B8CC38DA-0BCD-456F-85E5-1CEAB98BA74A}" dt="2026-09-17T11:02:46.508" v="2912" actId="700"/>
        <pc:sldMkLst>
          <pc:docMk/>
          <pc:sldMk cId="1173496563" sldId="452"/>
        </pc:sldMkLst>
        <pc:spChg chg="mod">
          <ac:chgData name="Marianne Kjeldgaard Johansen" userId="617574a6-e537-412c-9d49-9527b9095f01" providerId="ADAL" clId="{B8CC38DA-0BCD-456F-85E5-1CEAB98BA74A}" dt="2026-09-16T11:03:53.129" v="681" actId="2710"/>
          <ac:spMkLst>
            <pc:docMk/>
            <pc:sldMk cId="1173496563" sldId="452"/>
            <ac:spMk id="5" creationId="{82584DDC-4077-FF86-1A11-0EFD4EA31D4C}"/>
          </ac:spMkLst>
        </pc:spChg>
        <pc:picChg chg="add mod">
          <ac:chgData name="Marianne Kjeldgaard Johansen" userId="617574a6-e537-412c-9d49-9527b9095f01" providerId="ADAL" clId="{B8CC38DA-0BCD-456F-85E5-1CEAB98BA74A}" dt="2026-09-16T11:03:58.883" v="683" actId="1076"/>
          <ac:picMkLst>
            <pc:docMk/>
            <pc:sldMk cId="1173496563" sldId="452"/>
            <ac:picMk id="3" creationId="{FB4A67E0-0696-9795-9799-556B7587D1CE}"/>
          </ac:picMkLst>
        </pc:picChg>
      </pc:sldChg>
      <pc:sldChg chg="modSp mod modClrScheme chgLayout">
        <pc:chgData name="Marianne Kjeldgaard Johansen" userId="617574a6-e537-412c-9d49-9527b9095f01" providerId="ADAL" clId="{B8CC38DA-0BCD-456F-85E5-1CEAB98BA74A}" dt="2026-09-17T11:40:04.066" v="4704" actId="1076"/>
        <pc:sldMkLst>
          <pc:docMk/>
          <pc:sldMk cId="546525671" sldId="453"/>
        </pc:sldMkLst>
        <pc:spChg chg="mod">
          <ac:chgData name="Marianne Kjeldgaard Johansen" userId="617574a6-e537-412c-9d49-9527b9095f01" providerId="ADAL" clId="{B8CC38DA-0BCD-456F-85E5-1CEAB98BA74A}" dt="2026-09-17T11:15:29.444" v="3609" actId="1076"/>
          <ac:spMkLst>
            <pc:docMk/>
            <pc:sldMk cId="546525671" sldId="453"/>
            <ac:spMk id="7" creationId="{C183BD34-64A4-FDC7-EC36-25106D419B43}"/>
          </ac:spMkLst>
        </pc:spChg>
        <pc:spChg chg="mod">
          <ac:chgData name="Marianne Kjeldgaard Johansen" userId="617574a6-e537-412c-9d49-9527b9095f01" providerId="ADAL" clId="{B8CC38DA-0BCD-456F-85E5-1CEAB98BA74A}" dt="2026-09-17T11:40:04.066" v="4704" actId="1076"/>
          <ac:spMkLst>
            <pc:docMk/>
            <pc:sldMk cId="546525671" sldId="453"/>
            <ac:spMk id="9" creationId="{C0DC7C76-60ED-75A7-B042-AD4243CA9504}"/>
          </ac:spMkLst>
        </pc:spChg>
        <pc:picChg chg="mod ord">
          <ac:chgData name="Marianne Kjeldgaard Johansen" userId="617574a6-e537-412c-9d49-9527b9095f01" providerId="ADAL" clId="{B8CC38DA-0BCD-456F-85E5-1CEAB98BA74A}" dt="2026-09-17T11:15:26.400" v="3608" actId="1076"/>
          <ac:picMkLst>
            <pc:docMk/>
            <pc:sldMk cId="546525671" sldId="453"/>
            <ac:picMk id="5" creationId="{CEF761A8-02AC-0362-C74C-C61E25C7DA72}"/>
          </ac:picMkLst>
        </pc:picChg>
      </pc:sldChg>
      <pc:sldChg chg="addSp delSp modSp new mod">
        <pc:chgData name="Marianne Kjeldgaard Johansen" userId="617574a6-e537-412c-9d49-9527b9095f01" providerId="ADAL" clId="{B8CC38DA-0BCD-456F-85E5-1CEAB98BA74A}" dt="2026-09-20T18:12:09.292" v="7056" actId="20577"/>
        <pc:sldMkLst>
          <pc:docMk/>
          <pc:sldMk cId="2148885905" sldId="454"/>
        </pc:sldMkLst>
        <pc:spChg chg="add del mod">
          <ac:chgData name="Marianne Kjeldgaard Johansen" userId="617574a6-e537-412c-9d49-9527b9095f01" providerId="ADAL" clId="{B8CC38DA-0BCD-456F-85E5-1CEAB98BA74A}" dt="2026-09-20T18:12:09.292" v="7056" actId="20577"/>
          <ac:spMkLst>
            <pc:docMk/>
            <pc:sldMk cId="2148885905" sldId="454"/>
            <ac:spMk id="3" creationId="{03565048-0278-5463-93C0-AC70658C01DD}"/>
          </ac:spMkLst>
        </pc:spChg>
        <pc:spChg chg="add mod">
          <ac:chgData name="Marianne Kjeldgaard Johansen" userId="617574a6-e537-412c-9d49-9527b9095f01" providerId="ADAL" clId="{B8CC38DA-0BCD-456F-85E5-1CEAB98BA74A}" dt="2026-09-20T18:00:44.204" v="6866" actId="20577"/>
          <ac:spMkLst>
            <pc:docMk/>
            <pc:sldMk cId="2148885905" sldId="454"/>
            <ac:spMk id="5" creationId="{457DB95E-F4FD-7E57-31F3-D87BF98FE70D}"/>
          </ac:spMkLst>
        </pc:spChg>
        <pc:picChg chg="add mod">
          <ac:chgData name="Marianne Kjeldgaard Johansen" userId="617574a6-e537-412c-9d49-9527b9095f01" providerId="ADAL" clId="{B8CC38DA-0BCD-456F-85E5-1CEAB98BA74A}" dt="2026-09-16T09:42:38.242" v="204" actId="1076"/>
          <ac:picMkLst>
            <pc:docMk/>
            <pc:sldMk cId="2148885905" sldId="454"/>
            <ac:picMk id="11" creationId="{27D2D845-C259-9BD6-439A-28083EE77BDB}"/>
          </ac:picMkLst>
        </pc:picChg>
      </pc:sldChg>
      <pc:sldChg chg="addSp delSp modSp new mod modClrScheme chgLayout">
        <pc:chgData name="Marianne Kjeldgaard Johansen" userId="617574a6-e537-412c-9d49-9527b9095f01" providerId="ADAL" clId="{B8CC38DA-0BCD-456F-85E5-1CEAB98BA74A}" dt="2026-09-20T14:12:35.510" v="6370" actId="20577"/>
        <pc:sldMkLst>
          <pc:docMk/>
          <pc:sldMk cId="4000594128" sldId="455"/>
        </pc:sldMkLst>
        <pc:spChg chg="add mod">
          <ac:chgData name="Marianne Kjeldgaard Johansen" userId="617574a6-e537-412c-9d49-9527b9095f01" providerId="ADAL" clId="{B8CC38DA-0BCD-456F-85E5-1CEAB98BA74A}" dt="2026-09-17T11:12:45.701" v="3569" actId="20577"/>
          <ac:spMkLst>
            <pc:docMk/>
            <pc:sldMk cId="4000594128" sldId="455"/>
            <ac:spMk id="3" creationId="{C2824C9B-E0D1-9340-D4B5-1DB6E80DCA3C}"/>
          </ac:spMkLst>
        </pc:spChg>
        <pc:spChg chg="add mod">
          <ac:chgData name="Marianne Kjeldgaard Johansen" userId="617574a6-e537-412c-9d49-9527b9095f01" providerId="ADAL" clId="{B8CC38DA-0BCD-456F-85E5-1CEAB98BA74A}" dt="2026-09-20T14:12:35.510" v="6370" actId="20577"/>
          <ac:spMkLst>
            <pc:docMk/>
            <pc:sldMk cId="4000594128" sldId="455"/>
            <ac:spMk id="4" creationId="{50618703-90BA-69CB-06FC-072213AC2FDA}"/>
          </ac:spMkLst>
        </pc:spChg>
      </pc:sldChg>
      <pc:sldChg chg="addSp delSp modSp new mod modClrScheme chgLayout">
        <pc:chgData name="Marianne Kjeldgaard Johansen" userId="617574a6-e537-412c-9d49-9527b9095f01" providerId="ADAL" clId="{B8CC38DA-0BCD-456F-85E5-1CEAB98BA74A}" dt="2026-09-17T11:41:51.448" v="4774" actId="1076"/>
        <pc:sldMkLst>
          <pc:docMk/>
          <pc:sldMk cId="2761108036" sldId="456"/>
        </pc:sldMkLst>
        <pc:spChg chg="add mod">
          <ac:chgData name="Marianne Kjeldgaard Johansen" userId="617574a6-e537-412c-9d49-9527b9095f01" providerId="ADAL" clId="{B8CC38DA-0BCD-456F-85E5-1CEAB98BA74A}" dt="2026-09-17T11:41:51.448" v="4774" actId="1076"/>
          <ac:spMkLst>
            <pc:docMk/>
            <pc:sldMk cId="2761108036" sldId="456"/>
            <ac:spMk id="5" creationId="{4CB5B2F9-7874-4838-BD51-5149E0E00634}"/>
          </ac:spMkLst>
        </pc:spChg>
        <pc:spChg chg="add mod">
          <ac:chgData name="Marianne Kjeldgaard Johansen" userId="617574a6-e537-412c-9d49-9527b9095f01" providerId="ADAL" clId="{B8CC38DA-0BCD-456F-85E5-1CEAB98BA74A}" dt="2026-09-17T11:41:44.554" v="4773" actId="255"/>
          <ac:spMkLst>
            <pc:docMk/>
            <pc:sldMk cId="2761108036" sldId="456"/>
            <ac:spMk id="6" creationId="{05390F5B-97BF-561F-D738-CE0ED86965EC}"/>
          </ac:spMkLst>
        </pc:spChg>
      </pc:sldChg>
      <pc:sldChg chg="addSp delSp modSp new mod modClrScheme chgLayout">
        <pc:chgData name="Marianne Kjeldgaard Johansen" userId="617574a6-e537-412c-9d49-9527b9095f01" providerId="ADAL" clId="{B8CC38DA-0BCD-456F-85E5-1CEAB98BA74A}" dt="2026-09-20T14:31:11.554" v="6670" actId="1076"/>
        <pc:sldMkLst>
          <pc:docMk/>
          <pc:sldMk cId="3274356658" sldId="457"/>
        </pc:sldMkLst>
        <pc:spChg chg="add mod">
          <ac:chgData name="Marianne Kjeldgaard Johansen" userId="617574a6-e537-412c-9d49-9527b9095f01" providerId="ADAL" clId="{B8CC38DA-0BCD-456F-85E5-1CEAB98BA74A}" dt="2026-09-20T14:31:11.554" v="6670" actId="1076"/>
          <ac:spMkLst>
            <pc:docMk/>
            <pc:sldMk cId="3274356658" sldId="457"/>
            <ac:spMk id="2" creationId="{9752B6AA-CDC4-2B4B-349C-960E5D2DF6D7}"/>
          </ac:spMkLst>
        </pc:spChg>
        <pc:spChg chg="add mod">
          <ac:chgData name="Marianne Kjeldgaard Johansen" userId="617574a6-e537-412c-9d49-9527b9095f01" providerId="ADAL" clId="{B8CC38DA-0BCD-456F-85E5-1CEAB98BA74A}" dt="2026-09-20T14:31:01.288" v="6669" actId="1076"/>
          <ac:spMkLst>
            <pc:docMk/>
            <pc:sldMk cId="3274356658" sldId="457"/>
            <ac:spMk id="3" creationId="{7FF326BF-852E-8B7B-AEC8-E67F8F518113}"/>
          </ac:spMkLst>
        </pc:spChg>
      </pc:sldChg>
      <pc:sldChg chg="addSp delSp modSp new mod modAnim">
        <pc:chgData name="Marianne Kjeldgaard Johansen" userId="617574a6-e537-412c-9d49-9527b9095f01" providerId="ADAL" clId="{B8CC38DA-0BCD-456F-85E5-1CEAB98BA74A}" dt="2026-09-16T10:12:20.543" v="653" actId="14100"/>
        <pc:sldMkLst>
          <pc:docMk/>
          <pc:sldMk cId="1324068571" sldId="458"/>
        </pc:sldMkLst>
        <pc:picChg chg="add mod">
          <ac:chgData name="Marianne Kjeldgaard Johansen" userId="617574a6-e537-412c-9d49-9527b9095f01" providerId="ADAL" clId="{B8CC38DA-0BCD-456F-85E5-1CEAB98BA74A}" dt="2026-09-16T10:12:20.543" v="653" actId="14100"/>
          <ac:picMkLst>
            <pc:docMk/>
            <pc:sldMk cId="1324068571" sldId="458"/>
            <ac:picMk id="4" creationId="{68DB55B9-B003-A04B-3F6C-EE5CD931D401}"/>
          </ac:picMkLst>
        </pc:picChg>
      </pc:sldChg>
      <pc:sldChg chg="addSp modSp new mod modClrScheme chgLayout">
        <pc:chgData name="Marianne Kjeldgaard Johansen" userId="617574a6-e537-412c-9d49-9527b9095f01" providerId="ADAL" clId="{B8CC38DA-0BCD-456F-85E5-1CEAB98BA74A}" dt="2026-09-20T17:58:20.257" v="6804" actId="20577"/>
        <pc:sldMkLst>
          <pc:docMk/>
          <pc:sldMk cId="3854377870" sldId="459"/>
        </pc:sldMkLst>
        <pc:spChg chg="mod ord">
          <ac:chgData name="Marianne Kjeldgaard Johansen" userId="617574a6-e537-412c-9d49-9527b9095f01" providerId="ADAL" clId="{B8CC38DA-0BCD-456F-85E5-1CEAB98BA74A}" dt="2026-09-17T11:39:24.312" v="4701" actId="1076"/>
          <ac:spMkLst>
            <pc:docMk/>
            <pc:sldMk cId="3854377870" sldId="459"/>
            <ac:spMk id="2" creationId="{D91380EB-686A-E88D-8A40-50F0406DD860}"/>
          </ac:spMkLst>
        </pc:spChg>
        <pc:spChg chg="mod ord">
          <ac:chgData name="Marianne Kjeldgaard Johansen" userId="617574a6-e537-412c-9d49-9527b9095f01" providerId="ADAL" clId="{B8CC38DA-0BCD-456F-85E5-1CEAB98BA74A}" dt="2026-09-20T17:58:20.257" v="6804" actId="20577"/>
          <ac:spMkLst>
            <pc:docMk/>
            <pc:sldMk cId="3854377870" sldId="459"/>
            <ac:spMk id="3" creationId="{F87B77B9-4858-E488-4787-B75DC885CAB3}"/>
          </ac:spMkLst>
        </pc:spChg>
        <pc:spChg chg="add mod">
          <ac:chgData name="Marianne Kjeldgaard Johansen" userId="617574a6-e537-412c-9d49-9527b9095f01" providerId="ADAL" clId="{B8CC38DA-0BCD-456F-85E5-1CEAB98BA74A}" dt="2026-09-17T10:36:57.637" v="2439" actId="20577"/>
          <ac:spMkLst>
            <pc:docMk/>
            <pc:sldMk cId="3854377870" sldId="459"/>
            <ac:spMk id="5" creationId="{E692CEFF-255C-A256-5E66-BCF013A4EE32}"/>
          </ac:spMkLst>
        </pc:spChg>
      </pc:sldChg>
      <pc:sldChg chg="addSp delSp modSp new mod modClrScheme chgLayout">
        <pc:chgData name="Marianne Kjeldgaard Johansen" userId="617574a6-e537-412c-9d49-9527b9095f01" providerId="ADAL" clId="{B8CC38DA-0BCD-456F-85E5-1CEAB98BA74A}" dt="2026-09-17T11:02:39.008" v="2911" actId="700"/>
        <pc:sldMkLst>
          <pc:docMk/>
          <pc:sldMk cId="1284767285" sldId="460"/>
        </pc:sldMkLst>
        <pc:spChg chg="add mod">
          <ac:chgData name="Marianne Kjeldgaard Johansen" userId="617574a6-e537-412c-9d49-9527b9095f01" providerId="ADAL" clId="{B8CC38DA-0BCD-456F-85E5-1CEAB98BA74A}" dt="2026-09-17T10:43:18.526" v="2476" actId="20577"/>
          <ac:spMkLst>
            <pc:docMk/>
            <pc:sldMk cId="1284767285" sldId="460"/>
            <ac:spMk id="4" creationId="{E34B1133-094A-1536-5AC0-F44D8D2A3299}"/>
          </ac:spMkLst>
        </pc:spChg>
      </pc:sldChg>
      <pc:sldChg chg="addSp delSp modSp new mod delAnim modAnim">
        <pc:chgData name="Marianne Kjeldgaard Johansen" userId="617574a6-e537-412c-9d49-9527b9095f01" providerId="ADAL" clId="{B8CC38DA-0BCD-456F-85E5-1CEAB98BA74A}" dt="2026-09-23T06:20:05.232" v="7120" actId="20577"/>
        <pc:sldMkLst>
          <pc:docMk/>
          <pc:sldMk cId="361577529" sldId="461"/>
        </pc:sldMkLst>
        <pc:spChg chg="add mod">
          <ac:chgData name="Marianne Kjeldgaard Johansen" userId="617574a6-e537-412c-9d49-9527b9095f01" providerId="ADAL" clId="{B8CC38DA-0BCD-456F-85E5-1CEAB98BA74A}" dt="2026-09-23T06:20:05.232" v="7120" actId="20577"/>
          <ac:spMkLst>
            <pc:docMk/>
            <pc:sldMk cId="361577529" sldId="461"/>
            <ac:spMk id="2" creationId="{3AFE8AD5-61FC-C5C2-C0AC-FE263C39524D}"/>
          </ac:spMkLst>
        </pc:spChg>
        <pc:picChg chg="add del mod">
          <ac:chgData name="Marianne Kjeldgaard Johansen" userId="617574a6-e537-412c-9d49-9527b9095f01" providerId="ADAL" clId="{B8CC38DA-0BCD-456F-85E5-1CEAB98BA74A}" dt="2026-09-23T06:19:32.428" v="7057" actId="478"/>
          <ac:picMkLst>
            <pc:docMk/>
            <pc:sldMk cId="361577529" sldId="461"/>
            <ac:picMk id="6" creationId="{B2BE0114-68A9-AD41-E734-B797A0D4F4C1}"/>
          </ac:picMkLst>
        </pc:picChg>
      </pc:sldChg>
      <pc:sldChg chg="addSp modSp new mod">
        <pc:chgData name="Marianne Kjeldgaard Johansen" userId="617574a6-e537-412c-9d49-9527b9095f01" providerId="ADAL" clId="{B8CC38DA-0BCD-456F-85E5-1CEAB98BA74A}" dt="2026-09-20T17:25:19.405" v="6758" actId="20577"/>
        <pc:sldMkLst>
          <pc:docMk/>
          <pc:sldMk cId="1834643678" sldId="462"/>
        </pc:sldMkLst>
        <pc:spChg chg="add mod">
          <ac:chgData name="Marianne Kjeldgaard Johansen" userId="617574a6-e537-412c-9d49-9527b9095f01" providerId="ADAL" clId="{B8CC38DA-0BCD-456F-85E5-1CEAB98BA74A}" dt="2026-09-20T14:17:18.285" v="6417" actId="14100"/>
          <ac:spMkLst>
            <pc:docMk/>
            <pc:sldMk cId="1834643678" sldId="462"/>
            <ac:spMk id="4" creationId="{6207CF63-1AF4-27FB-F5A3-EDB851A486E3}"/>
          </ac:spMkLst>
        </pc:spChg>
        <pc:spChg chg="add mod">
          <ac:chgData name="Marianne Kjeldgaard Johansen" userId="617574a6-e537-412c-9d49-9527b9095f01" providerId="ADAL" clId="{B8CC38DA-0BCD-456F-85E5-1CEAB98BA74A}" dt="2026-09-20T17:25:19.405" v="6758" actId="20577"/>
          <ac:spMkLst>
            <pc:docMk/>
            <pc:sldMk cId="1834643678" sldId="462"/>
            <ac:spMk id="5" creationId="{49587955-13BA-3046-366C-F3A3E022F2DD}"/>
          </ac:spMkLst>
        </pc:spChg>
        <pc:picChg chg="add mod">
          <ac:chgData name="Marianne Kjeldgaard Johansen" userId="617574a6-e537-412c-9d49-9527b9095f01" providerId="ADAL" clId="{B8CC38DA-0BCD-456F-85E5-1CEAB98BA74A}" dt="2026-09-20T14:16:39.902" v="6374" actId="1076"/>
          <ac:picMkLst>
            <pc:docMk/>
            <pc:sldMk cId="1834643678" sldId="462"/>
            <ac:picMk id="3" creationId="{89719BDA-9CA0-2F51-2BAD-3678BE46BE27}"/>
          </ac:picMkLst>
        </pc:picChg>
      </pc:sldChg>
      <pc:sldChg chg="addSp delSp modSp new mod ord modClrScheme chgLayout">
        <pc:chgData name="Marianne Kjeldgaard Johansen" userId="617574a6-e537-412c-9d49-9527b9095f01" providerId="ADAL" clId="{B8CC38DA-0BCD-456F-85E5-1CEAB98BA74A}" dt="2026-09-20T17:57:21.429" v="6802"/>
        <pc:sldMkLst>
          <pc:docMk/>
          <pc:sldMk cId="96751360" sldId="463"/>
        </pc:sldMkLst>
        <pc:spChg chg="add mod">
          <ac:chgData name="Marianne Kjeldgaard Johansen" userId="617574a6-e537-412c-9d49-9527b9095f01" providerId="ADAL" clId="{B8CC38DA-0BCD-456F-85E5-1CEAB98BA74A}" dt="2026-09-20T13:36:38.345" v="6115" actId="2710"/>
          <ac:spMkLst>
            <pc:docMk/>
            <pc:sldMk cId="96751360" sldId="463"/>
            <ac:spMk id="4" creationId="{1C896B29-4A18-A819-F820-0E88C9353E3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56B5C67-8A90-4F38-AA8B-D9A177F36584}" type="datetimeFigureOut">
              <a:rPr lang="da-DK" smtClean="0"/>
              <a:t>23-09-2026</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F0DB156-7465-45A5-9BE2-C58A91AE1B94}" type="slidenum">
              <a:rPr lang="da-DK" smtClean="0"/>
              <a:t>‹nr.›</a:t>
            </a:fld>
            <a:endParaRPr lang="da-DK"/>
          </a:p>
        </p:txBody>
      </p:sp>
    </p:spTree>
    <p:extLst>
      <p:ext uri="{BB962C8B-B14F-4D97-AF65-F5344CB8AC3E}">
        <p14:creationId xmlns:p14="http://schemas.microsoft.com/office/powerpoint/2010/main" val="3260820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ea typeface="Calibri"/>
              <a:cs typeface="Calibri"/>
            </a:endParaRPr>
          </a:p>
        </p:txBody>
      </p:sp>
      <p:sp>
        <p:nvSpPr>
          <p:cNvPr id="4" name="Pladsholder til slidenummer 3"/>
          <p:cNvSpPr>
            <a:spLocks noGrp="1"/>
          </p:cNvSpPr>
          <p:nvPr>
            <p:ph type="sldNum" sz="quarter" idx="5"/>
          </p:nvPr>
        </p:nvSpPr>
        <p:spPr/>
        <p:txBody>
          <a:bodyPr/>
          <a:lstStyle/>
          <a:p>
            <a:fld id="{4E5514A7-6335-254D-85F4-AA73FC56A6D9}" type="slidenum">
              <a:rPr lang="en-US" smtClean="0"/>
              <a:t>1</a:t>
            </a:fld>
            <a:endParaRPr lang="en-US"/>
          </a:p>
        </p:txBody>
      </p:sp>
    </p:spTree>
    <p:extLst>
      <p:ext uri="{BB962C8B-B14F-4D97-AF65-F5344CB8AC3E}">
        <p14:creationId xmlns:p14="http://schemas.microsoft.com/office/powerpoint/2010/main" val="1946194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E5514A7-6335-254D-85F4-AA73FC56A6D9}" type="slidenum">
              <a:rPr lang="en-US" smtClean="0"/>
              <a:t>2</a:t>
            </a:fld>
            <a:endParaRPr lang="en-US"/>
          </a:p>
        </p:txBody>
      </p:sp>
    </p:spTree>
    <p:extLst>
      <p:ext uri="{BB962C8B-B14F-4D97-AF65-F5344CB8AC3E}">
        <p14:creationId xmlns:p14="http://schemas.microsoft.com/office/powerpoint/2010/main" val="1241661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E5514A7-6335-254D-85F4-AA73FC56A6D9}" type="slidenum">
              <a:rPr lang="en-US" smtClean="0"/>
              <a:t>12</a:t>
            </a:fld>
            <a:endParaRPr lang="en-US"/>
          </a:p>
        </p:txBody>
      </p:sp>
    </p:spTree>
    <p:extLst>
      <p:ext uri="{BB962C8B-B14F-4D97-AF65-F5344CB8AC3E}">
        <p14:creationId xmlns:p14="http://schemas.microsoft.com/office/powerpoint/2010/main" val="4153307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9EDB5-1929-7A0E-89C7-5C9FAFE335E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FBC657D-8179-1AE5-2E9B-DFB4909A54C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3131CAA-9EC9-2FA8-C499-7D983D1C179C}"/>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319415D1-4DA6-80EA-85DD-582485D7F0FC}"/>
              </a:ext>
            </a:extLst>
          </p:cNvPr>
          <p:cNvSpPr>
            <a:spLocks noGrp="1"/>
          </p:cNvSpPr>
          <p:nvPr>
            <p:ph type="sldNum" sz="quarter" idx="5"/>
          </p:nvPr>
        </p:nvSpPr>
        <p:spPr/>
        <p:txBody>
          <a:bodyPr/>
          <a:lstStyle/>
          <a:p>
            <a:fld id="{4E5514A7-6335-254D-85F4-AA73FC56A6D9}" type="slidenum">
              <a:rPr lang="en-US" smtClean="0"/>
              <a:t>14</a:t>
            </a:fld>
            <a:endParaRPr lang="en-US"/>
          </a:p>
        </p:txBody>
      </p:sp>
    </p:spTree>
    <p:extLst>
      <p:ext uri="{BB962C8B-B14F-4D97-AF65-F5344CB8AC3E}">
        <p14:creationId xmlns:p14="http://schemas.microsoft.com/office/powerpoint/2010/main" val="2130804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A70F7-9368-2E05-0BC6-3E0020FE77E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D109CCD-F1FF-CDF1-90C5-C65F6E74601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3FFB4D2-DCEF-A00A-9EBC-A550EB7CA926}"/>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1A1AE313-97E4-3244-D30B-5BE7036BDAF2}"/>
              </a:ext>
            </a:extLst>
          </p:cNvPr>
          <p:cNvSpPr>
            <a:spLocks noGrp="1"/>
          </p:cNvSpPr>
          <p:nvPr>
            <p:ph type="sldNum" sz="quarter" idx="5"/>
          </p:nvPr>
        </p:nvSpPr>
        <p:spPr/>
        <p:txBody>
          <a:bodyPr/>
          <a:lstStyle/>
          <a:p>
            <a:fld id="{4E5514A7-6335-254D-85F4-AA73FC56A6D9}" type="slidenum">
              <a:rPr lang="en-US" smtClean="0"/>
              <a:t>16</a:t>
            </a:fld>
            <a:endParaRPr lang="en-US"/>
          </a:p>
        </p:txBody>
      </p:sp>
    </p:spTree>
    <p:extLst>
      <p:ext uri="{BB962C8B-B14F-4D97-AF65-F5344CB8AC3E}">
        <p14:creationId xmlns:p14="http://schemas.microsoft.com/office/powerpoint/2010/main" val="3150754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4E5514A7-6335-254D-85F4-AA73FC56A6D9}" type="slidenum">
              <a:rPr lang="en-US" smtClean="0"/>
              <a:t>17</a:t>
            </a:fld>
            <a:endParaRPr lang="en-US"/>
          </a:p>
        </p:txBody>
      </p:sp>
    </p:spTree>
    <p:extLst>
      <p:ext uri="{BB962C8B-B14F-4D97-AF65-F5344CB8AC3E}">
        <p14:creationId xmlns:p14="http://schemas.microsoft.com/office/powerpoint/2010/main" val="3500104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E4C57-8A53-7B77-C834-41746673CD1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CA47D86-38E7-DCD9-3971-E6DC44F26E7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BFBA563-7A6B-1DC6-C868-BA1ABB97432A}"/>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A170A44C-0416-76DF-6BBC-E7A3806E118B}"/>
              </a:ext>
            </a:extLst>
          </p:cNvPr>
          <p:cNvSpPr>
            <a:spLocks noGrp="1"/>
          </p:cNvSpPr>
          <p:nvPr>
            <p:ph type="sldNum" sz="quarter" idx="5"/>
          </p:nvPr>
        </p:nvSpPr>
        <p:spPr/>
        <p:txBody>
          <a:bodyPr/>
          <a:lstStyle/>
          <a:p>
            <a:fld id="{4E5514A7-6335-254D-85F4-AA73FC56A6D9}" type="slidenum">
              <a:rPr lang="en-US" smtClean="0"/>
              <a:t>18</a:t>
            </a:fld>
            <a:endParaRPr lang="en-US"/>
          </a:p>
        </p:txBody>
      </p:sp>
    </p:spTree>
    <p:extLst>
      <p:ext uri="{BB962C8B-B14F-4D97-AF65-F5344CB8AC3E}">
        <p14:creationId xmlns:p14="http://schemas.microsoft.com/office/powerpoint/2010/main" val="4092753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0B24D-5081-C763-3FD0-797164284DF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581A6EB-CC0D-3FA4-55D3-B14127E1DA6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CA764C1-0215-4B54-8A75-47099A17754F}"/>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FCEA8E2-9084-0E13-5AB9-B9B1160D5888}"/>
              </a:ext>
            </a:extLst>
          </p:cNvPr>
          <p:cNvSpPr>
            <a:spLocks noGrp="1"/>
          </p:cNvSpPr>
          <p:nvPr>
            <p:ph type="sldNum" sz="quarter" idx="5"/>
          </p:nvPr>
        </p:nvSpPr>
        <p:spPr/>
        <p:txBody>
          <a:bodyPr/>
          <a:lstStyle/>
          <a:p>
            <a:fld id="{4E5514A7-6335-254D-85F4-AA73FC56A6D9}" type="slidenum">
              <a:rPr lang="en-US" smtClean="0"/>
              <a:t>19</a:t>
            </a:fld>
            <a:endParaRPr lang="en-US"/>
          </a:p>
        </p:txBody>
      </p:sp>
    </p:spTree>
    <p:extLst>
      <p:ext uri="{BB962C8B-B14F-4D97-AF65-F5344CB8AC3E}">
        <p14:creationId xmlns:p14="http://schemas.microsoft.com/office/powerpoint/2010/main" val="3223008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2D26F-1D3C-8A82-4635-4792A7382C3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F15DDCC-878A-3FBC-A8CA-B4C29E1B63E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51FECEB-8EEA-B786-4DB3-62EFE51ABADA}"/>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30883441-8FE7-B904-CAC3-2738B3377783}"/>
              </a:ext>
            </a:extLst>
          </p:cNvPr>
          <p:cNvSpPr>
            <a:spLocks noGrp="1"/>
          </p:cNvSpPr>
          <p:nvPr>
            <p:ph type="sldNum" sz="quarter" idx="5"/>
          </p:nvPr>
        </p:nvSpPr>
        <p:spPr/>
        <p:txBody>
          <a:bodyPr/>
          <a:lstStyle/>
          <a:p>
            <a:fld id="{4E5514A7-6335-254D-85F4-AA73FC56A6D9}" type="slidenum">
              <a:rPr lang="en-US" smtClean="0"/>
              <a:t>20</a:t>
            </a:fld>
            <a:endParaRPr lang="en-US"/>
          </a:p>
        </p:txBody>
      </p:sp>
    </p:spTree>
    <p:extLst>
      <p:ext uri="{BB962C8B-B14F-4D97-AF65-F5344CB8AC3E}">
        <p14:creationId xmlns:p14="http://schemas.microsoft.com/office/powerpoint/2010/main" val="1404738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271D9-DDCB-4444-F669-12F949480C6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C4C19E2-E348-1C88-7B5E-50DCD132525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1E34D98-09F8-06D2-AE95-0BD41FF9E880}"/>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88EBB363-78AF-122E-BBEB-0653B4EAE4E5}"/>
              </a:ext>
            </a:extLst>
          </p:cNvPr>
          <p:cNvSpPr>
            <a:spLocks noGrp="1"/>
          </p:cNvSpPr>
          <p:nvPr>
            <p:ph type="sldNum" sz="quarter" idx="5"/>
          </p:nvPr>
        </p:nvSpPr>
        <p:spPr/>
        <p:txBody>
          <a:bodyPr/>
          <a:lstStyle/>
          <a:p>
            <a:fld id="{4E5514A7-6335-254D-85F4-AA73FC56A6D9}" type="slidenum">
              <a:rPr lang="en-US" smtClean="0"/>
              <a:t>23</a:t>
            </a:fld>
            <a:endParaRPr lang="en-US"/>
          </a:p>
        </p:txBody>
      </p:sp>
    </p:spTree>
    <p:extLst>
      <p:ext uri="{BB962C8B-B14F-4D97-AF65-F5344CB8AC3E}">
        <p14:creationId xmlns:p14="http://schemas.microsoft.com/office/powerpoint/2010/main" val="4102315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49D20-72F5-CD4B-3312-A7F2AA8B250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02AFB5D-FF37-5AD0-FA11-887288F5FE5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23EFAD9-599A-C71B-877F-F7EE8725FE30}"/>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7DFC4B84-EF61-8BAE-DAAF-BC290E052655}"/>
              </a:ext>
            </a:extLst>
          </p:cNvPr>
          <p:cNvSpPr>
            <a:spLocks noGrp="1"/>
          </p:cNvSpPr>
          <p:nvPr>
            <p:ph type="sldNum" sz="quarter" idx="5"/>
          </p:nvPr>
        </p:nvSpPr>
        <p:spPr/>
        <p:txBody>
          <a:bodyPr/>
          <a:lstStyle/>
          <a:p>
            <a:fld id="{4E5514A7-6335-254D-85F4-AA73FC56A6D9}" type="slidenum">
              <a:rPr lang="en-US" smtClean="0"/>
              <a:t>24</a:t>
            </a:fld>
            <a:endParaRPr lang="en-US"/>
          </a:p>
        </p:txBody>
      </p:sp>
    </p:spTree>
    <p:extLst>
      <p:ext uri="{BB962C8B-B14F-4D97-AF65-F5344CB8AC3E}">
        <p14:creationId xmlns:p14="http://schemas.microsoft.com/office/powerpoint/2010/main" val="2325366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7C1F08-0706-FBCE-E586-044CF37064FE}"/>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628B2F2E-8F64-4C0C-0F84-991D6EE9A8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CD5EC287-834C-45EE-F42E-A2A0C0A91209}"/>
              </a:ext>
            </a:extLst>
          </p:cNvPr>
          <p:cNvSpPr>
            <a:spLocks noGrp="1"/>
          </p:cNvSpPr>
          <p:nvPr>
            <p:ph type="dt" sz="half" idx="10"/>
          </p:nvPr>
        </p:nvSpPr>
        <p:spPr/>
        <p:txBody>
          <a:bodyPr/>
          <a:lstStyle/>
          <a:p>
            <a:fld id="{CC73FED5-7DE6-484C-9B4B-7CA93DC1CAA6}" type="datetimeFigureOut">
              <a:rPr lang="da-DK" smtClean="0"/>
              <a:t>23-09-2026</a:t>
            </a:fld>
            <a:endParaRPr lang="da-DK"/>
          </a:p>
        </p:txBody>
      </p:sp>
      <p:sp>
        <p:nvSpPr>
          <p:cNvPr id="5" name="Pladsholder til sidefod 4">
            <a:extLst>
              <a:ext uri="{FF2B5EF4-FFF2-40B4-BE49-F238E27FC236}">
                <a16:creationId xmlns:a16="http://schemas.microsoft.com/office/drawing/2014/main" id="{6F952B9C-0CFE-7E51-095C-75239E9FE9F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50D1F4F-5767-5F0B-0538-522A2DE36AA7}"/>
              </a:ext>
            </a:extLst>
          </p:cNvPr>
          <p:cNvSpPr>
            <a:spLocks noGrp="1"/>
          </p:cNvSpPr>
          <p:nvPr>
            <p:ph type="sldNum" sz="quarter" idx="12"/>
          </p:nvPr>
        </p:nvSpPr>
        <p:spPr/>
        <p:txBody>
          <a:bodyPr/>
          <a:lstStyle/>
          <a:p>
            <a:fld id="{92089771-D553-4F01-AE2D-642FF63C40C3}" type="slidenum">
              <a:rPr lang="da-DK" smtClean="0"/>
              <a:t>‹nr.›</a:t>
            </a:fld>
            <a:endParaRPr lang="da-DK"/>
          </a:p>
        </p:txBody>
      </p:sp>
    </p:spTree>
    <p:extLst>
      <p:ext uri="{BB962C8B-B14F-4D97-AF65-F5344CB8AC3E}">
        <p14:creationId xmlns:p14="http://schemas.microsoft.com/office/powerpoint/2010/main" val="1947394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B4EA34-6749-6771-E66B-F3999F120276}"/>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2BC12FB-BE8C-5F5E-5E8F-F9C8829B5E12}"/>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FE0EF79-9208-FCDF-9EEC-DD621BDBA725}"/>
              </a:ext>
            </a:extLst>
          </p:cNvPr>
          <p:cNvSpPr>
            <a:spLocks noGrp="1"/>
          </p:cNvSpPr>
          <p:nvPr>
            <p:ph type="dt" sz="half" idx="10"/>
          </p:nvPr>
        </p:nvSpPr>
        <p:spPr/>
        <p:txBody>
          <a:bodyPr/>
          <a:lstStyle/>
          <a:p>
            <a:fld id="{CC73FED5-7DE6-484C-9B4B-7CA93DC1CAA6}" type="datetimeFigureOut">
              <a:rPr lang="da-DK" smtClean="0"/>
              <a:t>23-09-2026</a:t>
            </a:fld>
            <a:endParaRPr lang="da-DK"/>
          </a:p>
        </p:txBody>
      </p:sp>
      <p:sp>
        <p:nvSpPr>
          <p:cNvPr id="5" name="Pladsholder til sidefod 4">
            <a:extLst>
              <a:ext uri="{FF2B5EF4-FFF2-40B4-BE49-F238E27FC236}">
                <a16:creationId xmlns:a16="http://schemas.microsoft.com/office/drawing/2014/main" id="{2A371A7D-5A49-74FB-17CD-F8C427F6F5D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B10A625-1040-ADD1-A802-B96AE5B80AF0}"/>
              </a:ext>
            </a:extLst>
          </p:cNvPr>
          <p:cNvSpPr>
            <a:spLocks noGrp="1"/>
          </p:cNvSpPr>
          <p:nvPr>
            <p:ph type="sldNum" sz="quarter" idx="12"/>
          </p:nvPr>
        </p:nvSpPr>
        <p:spPr/>
        <p:txBody>
          <a:bodyPr/>
          <a:lstStyle/>
          <a:p>
            <a:fld id="{92089771-D553-4F01-AE2D-642FF63C40C3}" type="slidenum">
              <a:rPr lang="da-DK" smtClean="0"/>
              <a:t>‹nr.›</a:t>
            </a:fld>
            <a:endParaRPr lang="da-DK"/>
          </a:p>
        </p:txBody>
      </p:sp>
    </p:spTree>
    <p:extLst>
      <p:ext uri="{BB962C8B-B14F-4D97-AF65-F5344CB8AC3E}">
        <p14:creationId xmlns:p14="http://schemas.microsoft.com/office/powerpoint/2010/main" val="4000119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82A084-B82C-1AEA-44AC-EB9B60111A6B}"/>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FD306EA6-040F-88D5-0795-A805517DC1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05F7CC1A-B320-9D7A-B124-89289741ADB9}"/>
              </a:ext>
            </a:extLst>
          </p:cNvPr>
          <p:cNvSpPr>
            <a:spLocks noGrp="1"/>
          </p:cNvSpPr>
          <p:nvPr>
            <p:ph type="dt" sz="half" idx="10"/>
          </p:nvPr>
        </p:nvSpPr>
        <p:spPr/>
        <p:txBody>
          <a:bodyPr/>
          <a:lstStyle/>
          <a:p>
            <a:fld id="{CC73FED5-7DE6-484C-9B4B-7CA93DC1CAA6}" type="datetimeFigureOut">
              <a:rPr lang="da-DK" smtClean="0"/>
              <a:t>23-09-2026</a:t>
            </a:fld>
            <a:endParaRPr lang="da-DK"/>
          </a:p>
        </p:txBody>
      </p:sp>
      <p:sp>
        <p:nvSpPr>
          <p:cNvPr id="5" name="Pladsholder til sidefod 4">
            <a:extLst>
              <a:ext uri="{FF2B5EF4-FFF2-40B4-BE49-F238E27FC236}">
                <a16:creationId xmlns:a16="http://schemas.microsoft.com/office/drawing/2014/main" id="{33EF41F6-7F18-0BF2-8478-E2A12C089F1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7938B3D-216D-DCD2-EDD1-15CA02DEC401}"/>
              </a:ext>
            </a:extLst>
          </p:cNvPr>
          <p:cNvSpPr>
            <a:spLocks noGrp="1"/>
          </p:cNvSpPr>
          <p:nvPr>
            <p:ph type="sldNum" sz="quarter" idx="12"/>
          </p:nvPr>
        </p:nvSpPr>
        <p:spPr/>
        <p:txBody>
          <a:bodyPr/>
          <a:lstStyle/>
          <a:p>
            <a:fld id="{92089771-D553-4F01-AE2D-642FF63C40C3}" type="slidenum">
              <a:rPr lang="da-DK" smtClean="0"/>
              <a:t>‹nr.›</a:t>
            </a:fld>
            <a:endParaRPr lang="da-DK"/>
          </a:p>
        </p:txBody>
      </p:sp>
    </p:spTree>
    <p:extLst>
      <p:ext uri="{BB962C8B-B14F-4D97-AF65-F5344CB8AC3E}">
        <p14:creationId xmlns:p14="http://schemas.microsoft.com/office/powerpoint/2010/main" val="806621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5B10B2-B178-8670-BFB9-A30F17ADD0C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B1709A8C-2CC5-9DBB-535A-23E13848D1F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4FC64E2F-3A8F-CE63-39C3-C7C90CB39B43}"/>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2E4EAC87-DE9C-EC5F-7B13-5EC36904AD64}"/>
              </a:ext>
            </a:extLst>
          </p:cNvPr>
          <p:cNvSpPr>
            <a:spLocks noGrp="1"/>
          </p:cNvSpPr>
          <p:nvPr>
            <p:ph type="dt" sz="half" idx="10"/>
          </p:nvPr>
        </p:nvSpPr>
        <p:spPr/>
        <p:txBody>
          <a:bodyPr/>
          <a:lstStyle/>
          <a:p>
            <a:fld id="{CC73FED5-7DE6-484C-9B4B-7CA93DC1CAA6}" type="datetimeFigureOut">
              <a:rPr lang="da-DK" smtClean="0"/>
              <a:t>23-09-2026</a:t>
            </a:fld>
            <a:endParaRPr lang="da-DK"/>
          </a:p>
        </p:txBody>
      </p:sp>
      <p:sp>
        <p:nvSpPr>
          <p:cNvPr id="6" name="Pladsholder til sidefod 5">
            <a:extLst>
              <a:ext uri="{FF2B5EF4-FFF2-40B4-BE49-F238E27FC236}">
                <a16:creationId xmlns:a16="http://schemas.microsoft.com/office/drawing/2014/main" id="{A326CCB4-904D-E374-6566-8784F139943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6D1DAA6-57D7-892A-AAB7-18A5C588E70C}"/>
              </a:ext>
            </a:extLst>
          </p:cNvPr>
          <p:cNvSpPr>
            <a:spLocks noGrp="1"/>
          </p:cNvSpPr>
          <p:nvPr>
            <p:ph type="sldNum" sz="quarter" idx="12"/>
          </p:nvPr>
        </p:nvSpPr>
        <p:spPr/>
        <p:txBody>
          <a:bodyPr/>
          <a:lstStyle/>
          <a:p>
            <a:fld id="{92089771-D553-4F01-AE2D-642FF63C40C3}" type="slidenum">
              <a:rPr lang="da-DK" smtClean="0"/>
              <a:t>‹nr.›</a:t>
            </a:fld>
            <a:endParaRPr lang="da-DK"/>
          </a:p>
        </p:txBody>
      </p:sp>
    </p:spTree>
    <p:extLst>
      <p:ext uri="{BB962C8B-B14F-4D97-AF65-F5344CB8AC3E}">
        <p14:creationId xmlns:p14="http://schemas.microsoft.com/office/powerpoint/2010/main" val="609469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C7D5BF-FF61-FDD4-1FC9-886B75BD54A5}"/>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9559776-52ED-52EF-C685-F289457B25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8B053BF9-F78D-9582-E1FB-9D70067AEF8E}"/>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506C39DB-835B-4489-2AB3-AFB128AB7A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6AFF900E-2116-A0E4-CEDB-D73A792CA7C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81E2FBDF-E649-E0E1-3006-EF4CBF8082AE}"/>
              </a:ext>
            </a:extLst>
          </p:cNvPr>
          <p:cNvSpPr>
            <a:spLocks noGrp="1"/>
          </p:cNvSpPr>
          <p:nvPr>
            <p:ph type="dt" sz="half" idx="10"/>
          </p:nvPr>
        </p:nvSpPr>
        <p:spPr/>
        <p:txBody>
          <a:bodyPr/>
          <a:lstStyle/>
          <a:p>
            <a:fld id="{CC73FED5-7DE6-484C-9B4B-7CA93DC1CAA6}" type="datetimeFigureOut">
              <a:rPr lang="da-DK" smtClean="0"/>
              <a:t>23-09-2026</a:t>
            </a:fld>
            <a:endParaRPr lang="da-DK"/>
          </a:p>
        </p:txBody>
      </p:sp>
      <p:sp>
        <p:nvSpPr>
          <p:cNvPr id="8" name="Pladsholder til sidefod 7">
            <a:extLst>
              <a:ext uri="{FF2B5EF4-FFF2-40B4-BE49-F238E27FC236}">
                <a16:creationId xmlns:a16="http://schemas.microsoft.com/office/drawing/2014/main" id="{56D90FB6-9322-5BE5-158F-DDA0A7D1198D}"/>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5A3D975B-6E0F-C584-8954-B9A9FF0BDCF4}"/>
              </a:ext>
            </a:extLst>
          </p:cNvPr>
          <p:cNvSpPr>
            <a:spLocks noGrp="1"/>
          </p:cNvSpPr>
          <p:nvPr>
            <p:ph type="sldNum" sz="quarter" idx="12"/>
          </p:nvPr>
        </p:nvSpPr>
        <p:spPr/>
        <p:txBody>
          <a:bodyPr/>
          <a:lstStyle/>
          <a:p>
            <a:fld id="{92089771-D553-4F01-AE2D-642FF63C40C3}" type="slidenum">
              <a:rPr lang="da-DK" smtClean="0"/>
              <a:t>‹nr.›</a:t>
            </a:fld>
            <a:endParaRPr lang="da-DK"/>
          </a:p>
        </p:txBody>
      </p:sp>
    </p:spTree>
    <p:extLst>
      <p:ext uri="{BB962C8B-B14F-4D97-AF65-F5344CB8AC3E}">
        <p14:creationId xmlns:p14="http://schemas.microsoft.com/office/powerpoint/2010/main" val="3224378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2D51CE-AA67-FEB0-AE01-3A6EA7720DA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44A2314-310A-CB33-D6A4-E0AE0396414B}"/>
              </a:ext>
            </a:extLst>
          </p:cNvPr>
          <p:cNvSpPr>
            <a:spLocks noGrp="1"/>
          </p:cNvSpPr>
          <p:nvPr>
            <p:ph type="dt" sz="half" idx="10"/>
          </p:nvPr>
        </p:nvSpPr>
        <p:spPr/>
        <p:txBody>
          <a:bodyPr/>
          <a:lstStyle/>
          <a:p>
            <a:fld id="{CC73FED5-7DE6-484C-9B4B-7CA93DC1CAA6}" type="datetimeFigureOut">
              <a:rPr lang="da-DK" smtClean="0"/>
              <a:t>23-09-2026</a:t>
            </a:fld>
            <a:endParaRPr lang="da-DK"/>
          </a:p>
        </p:txBody>
      </p:sp>
      <p:sp>
        <p:nvSpPr>
          <p:cNvPr id="4" name="Pladsholder til sidefod 3">
            <a:extLst>
              <a:ext uri="{FF2B5EF4-FFF2-40B4-BE49-F238E27FC236}">
                <a16:creationId xmlns:a16="http://schemas.microsoft.com/office/drawing/2014/main" id="{4135F9EC-1107-CE2C-14E0-45CD1BCED9A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1EA3902-332C-8BDE-62BA-23667F57C79B}"/>
              </a:ext>
            </a:extLst>
          </p:cNvPr>
          <p:cNvSpPr>
            <a:spLocks noGrp="1"/>
          </p:cNvSpPr>
          <p:nvPr>
            <p:ph type="sldNum" sz="quarter" idx="12"/>
          </p:nvPr>
        </p:nvSpPr>
        <p:spPr/>
        <p:txBody>
          <a:bodyPr/>
          <a:lstStyle/>
          <a:p>
            <a:fld id="{92089771-D553-4F01-AE2D-642FF63C40C3}" type="slidenum">
              <a:rPr lang="da-DK" smtClean="0"/>
              <a:t>‹nr.›</a:t>
            </a:fld>
            <a:endParaRPr lang="da-DK"/>
          </a:p>
        </p:txBody>
      </p:sp>
    </p:spTree>
    <p:extLst>
      <p:ext uri="{BB962C8B-B14F-4D97-AF65-F5344CB8AC3E}">
        <p14:creationId xmlns:p14="http://schemas.microsoft.com/office/powerpoint/2010/main" val="1591493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50FCA0E-D7C1-B368-BDEB-5D7124449E7E}"/>
              </a:ext>
            </a:extLst>
          </p:cNvPr>
          <p:cNvSpPr>
            <a:spLocks noGrp="1"/>
          </p:cNvSpPr>
          <p:nvPr>
            <p:ph type="dt" sz="half" idx="10"/>
          </p:nvPr>
        </p:nvSpPr>
        <p:spPr/>
        <p:txBody>
          <a:bodyPr/>
          <a:lstStyle/>
          <a:p>
            <a:fld id="{CC73FED5-7DE6-484C-9B4B-7CA93DC1CAA6}" type="datetimeFigureOut">
              <a:rPr lang="da-DK" smtClean="0"/>
              <a:t>23-09-2026</a:t>
            </a:fld>
            <a:endParaRPr lang="da-DK"/>
          </a:p>
        </p:txBody>
      </p:sp>
      <p:sp>
        <p:nvSpPr>
          <p:cNvPr id="3" name="Pladsholder til sidefod 2">
            <a:extLst>
              <a:ext uri="{FF2B5EF4-FFF2-40B4-BE49-F238E27FC236}">
                <a16:creationId xmlns:a16="http://schemas.microsoft.com/office/drawing/2014/main" id="{4DB1605D-CB93-CAE6-BCF2-2643B5DE2617}"/>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3EFE97A2-C754-B2DE-1BBB-4B35ECDDFDCB}"/>
              </a:ext>
            </a:extLst>
          </p:cNvPr>
          <p:cNvSpPr>
            <a:spLocks noGrp="1"/>
          </p:cNvSpPr>
          <p:nvPr>
            <p:ph type="sldNum" sz="quarter" idx="12"/>
          </p:nvPr>
        </p:nvSpPr>
        <p:spPr/>
        <p:txBody>
          <a:bodyPr/>
          <a:lstStyle/>
          <a:p>
            <a:fld id="{92089771-D553-4F01-AE2D-642FF63C40C3}" type="slidenum">
              <a:rPr lang="da-DK" smtClean="0"/>
              <a:t>‹nr.›</a:t>
            </a:fld>
            <a:endParaRPr lang="da-DK"/>
          </a:p>
        </p:txBody>
      </p:sp>
    </p:spTree>
    <p:extLst>
      <p:ext uri="{BB962C8B-B14F-4D97-AF65-F5344CB8AC3E}">
        <p14:creationId xmlns:p14="http://schemas.microsoft.com/office/powerpoint/2010/main" val="2197675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7A43EC-F698-4695-1F4F-0C07CB64399E}"/>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0C92CF07-D4F0-1A3B-2728-581F2CFE1D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F7408D3-A10C-356F-14B1-DE38C74962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8007B02-1429-758B-646A-4D8D12329E98}"/>
              </a:ext>
            </a:extLst>
          </p:cNvPr>
          <p:cNvSpPr>
            <a:spLocks noGrp="1"/>
          </p:cNvSpPr>
          <p:nvPr>
            <p:ph type="dt" sz="half" idx="10"/>
          </p:nvPr>
        </p:nvSpPr>
        <p:spPr/>
        <p:txBody>
          <a:bodyPr/>
          <a:lstStyle/>
          <a:p>
            <a:fld id="{CC73FED5-7DE6-484C-9B4B-7CA93DC1CAA6}" type="datetimeFigureOut">
              <a:rPr lang="da-DK" smtClean="0"/>
              <a:t>23-09-2026</a:t>
            </a:fld>
            <a:endParaRPr lang="da-DK"/>
          </a:p>
        </p:txBody>
      </p:sp>
      <p:sp>
        <p:nvSpPr>
          <p:cNvPr id="6" name="Pladsholder til sidefod 5">
            <a:extLst>
              <a:ext uri="{FF2B5EF4-FFF2-40B4-BE49-F238E27FC236}">
                <a16:creationId xmlns:a16="http://schemas.microsoft.com/office/drawing/2014/main" id="{84D304AD-62E4-3DFA-E52C-FEB4C1E36A1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3B60D9B-C633-F757-F707-157E27E05F38}"/>
              </a:ext>
            </a:extLst>
          </p:cNvPr>
          <p:cNvSpPr>
            <a:spLocks noGrp="1"/>
          </p:cNvSpPr>
          <p:nvPr>
            <p:ph type="sldNum" sz="quarter" idx="12"/>
          </p:nvPr>
        </p:nvSpPr>
        <p:spPr/>
        <p:txBody>
          <a:bodyPr/>
          <a:lstStyle/>
          <a:p>
            <a:fld id="{92089771-D553-4F01-AE2D-642FF63C40C3}" type="slidenum">
              <a:rPr lang="da-DK" smtClean="0"/>
              <a:t>‹nr.›</a:t>
            </a:fld>
            <a:endParaRPr lang="da-DK"/>
          </a:p>
        </p:txBody>
      </p:sp>
    </p:spTree>
    <p:extLst>
      <p:ext uri="{BB962C8B-B14F-4D97-AF65-F5344CB8AC3E}">
        <p14:creationId xmlns:p14="http://schemas.microsoft.com/office/powerpoint/2010/main" val="2880970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314290-7264-4D58-7C88-FB972100135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E8359992-F8BA-7C5E-4D47-AD5E7205BA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104C61F-17EB-C759-0E2A-6A4ACCE9EF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BA9E5CD-FBAB-EA7B-C75E-D07412E82FFD}"/>
              </a:ext>
            </a:extLst>
          </p:cNvPr>
          <p:cNvSpPr>
            <a:spLocks noGrp="1"/>
          </p:cNvSpPr>
          <p:nvPr>
            <p:ph type="dt" sz="half" idx="10"/>
          </p:nvPr>
        </p:nvSpPr>
        <p:spPr/>
        <p:txBody>
          <a:bodyPr/>
          <a:lstStyle/>
          <a:p>
            <a:fld id="{CC73FED5-7DE6-484C-9B4B-7CA93DC1CAA6}" type="datetimeFigureOut">
              <a:rPr lang="da-DK" smtClean="0"/>
              <a:t>23-09-2026</a:t>
            </a:fld>
            <a:endParaRPr lang="da-DK"/>
          </a:p>
        </p:txBody>
      </p:sp>
      <p:sp>
        <p:nvSpPr>
          <p:cNvPr id="6" name="Pladsholder til sidefod 5">
            <a:extLst>
              <a:ext uri="{FF2B5EF4-FFF2-40B4-BE49-F238E27FC236}">
                <a16:creationId xmlns:a16="http://schemas.microsoft.com/office/drawing/2014/main" id="{66DE01A1-0F62-E41A-032E-D1135E36BD2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AF56523-2FDF-D08D-CE85-5789E43E1295}"/>
              </a:ext>
            </a:extLst>
          </p:cNvPr>
          <p:cNvSpPr>
            <a:spLocks noGrp="1"/>
          </p:cNvSpPr>
          <p:nvPr>
            <p:ph type="sldNum" sz="quarter" idx="12"/>
          </p:nvPr>
        </p:nvSpPr>
        <p:spPr/>
        <p:txBody>
          <a:bodyPr/>
          <a:lstStyle/>
          <a:p>
            <a:fld id="{92089771-D553-4F01-AE2D-642FF63C40C3}" type="slidenum">
              <a:rPr lang="da-DK" smtClean="0"/>
              <a:t>‹nr.›</a:t>
            </a:fld>
            <a:endParaRPr lang="da-DK"/>
          </a:p>
        </p:txBody>
      </p:sp>
    </p:spTree>
    <p:extLst>
      <p:ext uri="{BB962C8B-B14F-4D97-AF65-F5344CB8AC3E}">
        <p14:creationId xmlns:p14="http://schemas.microsoft.com/office/powerpoint/2010/main" val="3539476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9CFA9D-BEF0-98D7-7C11-AEBA0B086FA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701D245C-0097-FD32-8C88-9EB1550BA0A4}"/>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6E51D45-BEA4-526D-2C91-08DEC148BB11}"/>
              </a:ext>
            </a:extLst>
          </p:cNvPr>
          <p:cNvSpPr>
            <a:spLocks noGrp="1"/>
          </p:cNvSpPr>
          <p:nvPr>
            <p:ph type="dt" sz="half" idx="10"/>
          </p:nvPr>
        </p:nvSpPr>
        <p:spPr/>
        <p:txBody>
          <a:bodyPr/>
          <a:lstStyle/>
          <a:p>
            <a:fld id="{CC73FED5-7DE6-484C-9B4B-7CA93DC1CAA6}" type="datetimeFigureOut">
              <a:rPr lang="da-DK" smtClean="0"/>
              <a:t>23-09-2026</a:t>
            </a:fld>
            <a:endParaRPr lang="da-DK"/>
          </a:p>
        </p:txBody>
      </p:sp>
      <p:sp>
        <p:nvSpPr>
          <p:cNvPr id="5" name="Pladsholder til sidefod 4">
            <a:extLst>
              <a:ext uri="{FF2B5EF4-FFF2-40B4-BE49-F238E27FC236}">
                <a16:creationId xmlns:a16="http://schemas.microsoft.com/office/drawing/2014/main" id="{A034932A-0DD8-201F-A9FF-E0E1D4151C4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8D35D66-CFEA-F763-CD71-E89B224C601E}"/>
              </a:ext>
            </a:extLst>
          </p:cNvPr>
          <p:cNvSpPr>
            <a:spLocks noGrp="1"/>
          </p:cNvSpPr>
          <p:nvPr>
            <p:ph type="sldNum" sz="quarter" idx="12"/>
          </p:nvPr>
        </p:nvSpPr>
        <p:spPr/>
        <p:txBody>
          <a:bodyPr/>
          <a:lstStyle/>
          <a:p>
            <a:fld id="{92089771-D553-4F01-AE2D-642FF63C40C3}" type="slidenum">
              <a:rPr lang="da-DK" smtClean="0"/>
              <a:t>‹nr.›</a:t>
            </a:fld>
            <a:endParaRPr lang="da-DK"/>
          </a:p>
        </p:txBody>
      </p:sp>
    </p:spTree>
    <p:extLst>
      <p:ext uri="{BB962C8B-B14F-4D97-AF65-F5344CB8AC3E}">
        <p14:creationId xmlns:p14="http://schemas.microsoft.com/office/powerpoint/2010/main" val="231022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506D4A29-D1C3-698A-5629-A8CB02C64A0A}"/>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0E7FB85-9958-0357-9828-7F4A12F7158B}"/>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7B53539-5739-8C7B-F1FE-9C64B634B45F}"/>
              </a:ext>
            </a:extLst>
          </p:cNvPr>
          <p:cNvSpPr>
            <a:spLocks noGrp="1"/>
          </p:cNvSpPr>
          <p:nvPr>
            <p:ph type="dt" sz="half" idx="10"/>
          </p:nvPr>
        </p:nvSpPr>
        <p:spPr/>
        <p:txBody>
          <a:bodyPr/>
          <a:lstStyle/>
          <a:p>
            <a:fld id="{CC73FED5-7DE6-484C-9B4B-7CA93DC1CAA6}" type="datetimeFigureOut">
              <a:rPr lang="da-DK" smtClean="0"/>
              <a:t>23-09-2026</a:t>
            </a:fld>
            <a:endParaRPr lang="da-DK"/>
          </a:p>
        </p:txBody>
      </p:sp>
      <p:sp>
        <p:nvSpPr>
          <p:cNvPr id="5" name="Pladsholder til sidefod 4">
            <a:extLst>
              <a:ext uri="{FF2B5EF4-FFF2-40B4-BE49-F238E27FC236}">
                <a16:creationId xmlns:a16="http://schemas.microsoft.com/office/drawing/2014/main" id="{F7F8F82A-7B41-9C4A-67A7-36F62AF9951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8D4A555-973A-EB81-6C7B-AC7BAB558F93}"/>
              </a:ext>
            </a:extLst>
          </p:cNvPr>
          <p:cNvSpPr>
            <a:spLocks noGrp="1"/>
          </p:cNvSpPr>
          <p:nvPr>
            <p:ph type="sldNum" sz="quarter" idx="12"/>
          </p:nvPr>
        </p:nvSpPr>
        <p:spPr/>
        <p:txBody>
          <a:bodyPr/>
          <a:lstStyle/>
          <a:p>
            <a:fld id="{92089771-D553-4F01-AE2D-642FF63C40C3}" type="slidenum">
              <a:rPr lang="da-DK" smtClean="0"/>
              <a:t>‹nr.›</a:t>
            </a:fld>
            <a:endParaRPr lang="da-DK"/>
          </a:p>
        </p:txBody>
      </p:sp>
    </p:spTree>
    <p:extLst>
      <p:ext uri="{BB962C8B-B14F-4D97-AF65-F5344CB8AC3E}">
        <p14:creationId xmlns:p14="http://schemas.microsoft.com/office/powerpoint/2010/main" val="18734847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ekst med venstrestillet billede">
    <p:spTree>
      <p:nvGrpSpPr>
        <p:cNvPr id="1" name=""/>
        <p:cNvGrpSpPr/>
        <p:nvPr/>
      </p:nvGrpSpPr>
      <p:grpSpPr>
        <a:xfrm>
          <a:off x="0" y="0"/>
          <a:ext cx="0" cy="0"/>
          <a:chOff x="0" y="0"/>
          <a:chExt cx="0" cy="0"/>
        </a:xfrm>
      </p:grpSpPr>
      <p:sp>
        <p:nvSpPr>
          <p:cNvPr id="6" name="Picture Placeholder 3"/>
          <p:cNvSpPr>
            <a:spLocks noGrp="1"/>
          </p:cNvSpPr>
          <p:nvPr>
            <p:ph type="pic" sz="quarter" idx="15" hasCustomPrompt="1"/>
          </p:nvPr>
        </p:nvSpPr>
        <p:spPr>
          <a:xfrm>
            <a:off x="0" y="0"/>
            <a:ext cx="6120000" cy="6858000"/>
          </a:xfrm>
        </p:spPr>
        <p:txBody>
          <a:bodyPr anchor="ctr">
            <a:normAutofit/>
          </a:bodyPr>
          <a:lstStyle>
            <a:lvl1pPr marL="0" indent="0" algn="ctr">
              <a:buNone/>
              <a:defRPr sz="1800"/>
            </a:lvl1pPr>
          </a:lstStyle>
          <a:p>
            <a:r>
              <a:rPr lang="en-US" err="1"/>
              <a:t>Indsæt</a:t>
            </a:r>
            <a:r>
              <a:rPr lang="en-US"/>
              <a:t> et </a:t>
            </a:r>
            <a:r>
              <a:rPr lang="en-US" err="1"/>
              <a:t>billede</a:t>
            </a:r>
            <a:r>
              <a:rPr lang="en-US"/>
              <a:t> her</a:t>
            </a:r>
          </a:p>
        </p:txBody>
      </p:sp>
      <p:sp>
        <p:nvSpPr>
          <p:cNvPr id="9" name="Donut 8">
            <a:extLst>
              <a:ext uri="{C183D7F6-B498-43B3-948B-1728B52AA6E4}">
                <adec:decorative xmlns:adec="http://schemas.microsoft.com/office/drawing/2017/decorative" val="1"/>
              </a:ext>
            </a:extLst>
          </p:cNvPr>
          <p:cNvSpPr/>
          <p:nvPr userDrawn="1"/>
        </p:nvSpPr>
        <p:spPr>
          <a:xfrm>
            <a:off x="-10655300" y="-12804434"/>
            <a:ext cx="28448000" cy="29022334"/>
          </a:xfrm>
          <a:prstGeom prst="donut">
            <a:avLst/>
          </a:prstGeom>
          <a:solidFill>
            <a:srgbClr val="E7E7E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el 1">
            <a:extLst>
              <a:ext uri="{FF2B5EF4-FFF2-40B4-BE49-F238E27FC236}">
                <a16:creationId xmlns:a16="http://schemas.microsoft.com/office/drawing/2014/main" id="{0A5B384E-369B-4874-B2DF-5AD083A5AF5F}"/>
              </a:ext>
            </a:extLst>
          </p:cNvPr>
          <p:cNvSpPr>
            <a:spLocks noGrp="1"/>
          </p:cNvSpPr>
          <p:nvPr>
            <p:ph type="title" hasCustomPrompt="1"/>
          </p:nvPr>
        </p:nvSpPr>
        <p:spPr>
          <a:xfrm>
            <a:off x="6649138" y="1353824"/>
            <a:ext cx="4499999" cy="1414776"/>
          </a:xfrm>
        </p:spPr>
        <p:txBody>
          <a:bodyPr anchor="t">
            <a:noAutofit/>
          </a:bodyPr>
          <a:lstStyle>
            <a:lvl1pPr>
              <a:spcBef>
                <a:spcPts val="1000"/>
              </a:spcBef>
              <a:defRPr sz="4000" b="1"/>
            </a:lvl1pPr>
          </a:lstStyle>
          <a:p>
            <a:r>
              <a:rPr lang="da-DK"/>
              <a:t>Overskrift</a:t>
            </a:r>
          </a:p>
        </p:txBody>
      </p:sp>
      <p:sp>
        <p:nvSpPr>
          <p:cNvPr id="8" name="Text Placeholder 8"/>
          <p:cNvSpPr>
            <a:spLocks noGrp="1"/>
          </p:cNvSpPr>
          <p:nvPr>
            <p:ph type="body" sz="quarter" idx="11" hasCustomPrompt="1"/>
          </p:nvPr>
        </p:nvSpPr>
        <p:spPr>
          <a:xfrm>
            <a:off x="6649139" y="2768600"/>
            <a:ext cx="4500000" cy="2905538"/>
          </a:xfrm>
        </p:spPr>
        <p:txBody>
          <a:bodyPr numCol="1" spcCol="720000">
            <a:noAutofit/>
          </a:bodyPr>
          <a:lstStyle>
            <a:lvl1pPr marL="0" marR="0" indent="0" algn="l" defTabSz="914400" rtl="0" eaLnBrk="1" fontAlgn="auto" latinLnBrk="0" hangingPunct="1">
              <a:lnSpc>
                <a:spcPct val="114000"/>
              </a:lnSpc>
              <a:spcBef>
                <a:spcPts val="1000"/>
              </a:spcBef>
              <a:spcAft>
                <a:spcPts val="0"/>
              </a:spcAft>
              <a:buClrTx/>
              <a:buSzTx/>
              <a:buFont typeface="Arial" charset="0"/>
              <a:buNone/>
              <a:tabLst/>
              <a:defRPr sz="1400" baseline="0">
                <a:solidFill>
                  <a:schemeClr val="tx1"/>
                </a:solidFill>
              </a:defRPr>
            </a:lvl1pPr>
            <a:lvl2pPr>
              <a:lnSpc>
                <a:spcPct val="114000"/>
              </a:lnSpc>
              <a:defRPr sz="1400"/>
            </a:lvl2pPr>
            <a:lvl3pPr>
              <a:lnSpc>
                <a:spcPct val="114000"/>
              </a:lnSpc>
              <a:defRPr sz="1400"/>
            </a:lvl3pPr>
          </a:lstStyle>
          <a:p>
            <a:pPr lvl="0"/>
            <a:r>
              <a:rPr lang="da-DK"/>
              <a:t>Klik for at indsætte tekst.</a:t>
            </a:r>
          </a:p>
          <a:p>
            <a:pPr marL="285750" marR="0" lvl="0" indent="-285750" algn="l" defTabSz="914400" rtl="0" eaLnBrk="1" fontAlgn="auto" latinLnBrk="0" hangingPunct="1">
              <a:lnSpc>
                <a:spcPct val="90000"/>
              </a:lnSpc>
              <a:spcBef>
                <a:spcPts val="1000"/>
              </a:spcBef>
              <a:spcAft>
                <a:spcPts val="0"/>
              </a:spcAft>
              <a:buClrTx/>
              <a:buSzTx/>
              <a:buFont typeface="Arial" charset="0"/>
              <a:buChar char="•"/>
              <a:tabLst/>
              <a:defRPr/>
            </a:pPr>
            <a:r>
              <a:rPr lang="da-DK"/>
              <a:t>Første niveau</a:t>
            </a:r>
          </a:p>
          <a:p>
            <a:pPr lvl="1"/>
            <a:r>
              <a:rPr lang="da-DK"/>
              <a:t>Andet niveau</a:t>
            </a:r>
          </a:p>
          <a:p>
            <a:pPr lvl="2"/>
            <a:r>
              <a:rPr lang="da-DK"/>
              <a:t>Tredje niveau</a:t>
            </a:r>
          </a:p>
          <a:p>
            <a:pPr lvl="0"/>
            <a:endParaRPr lang="da-DK"/>
          </a:p>
        </p:txBody>
      </p:sp>
      <p:pic>
        <p:nvPicPr>
          <p:cNvPr id="10" name="Picture 9" descr="Horsens Kommune sort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18639" y="6260091"/>
            <a:ext cx="2880000" cy="201057"/>
          </a:xfrm>
          <a:prstGeom prst="rect">
            <a:avLst/>
          </a:prstGeom>
        </p:spPr>
      </p:pic>
      <p:sp>
        <p:nvSpPr>
          <p:cNvPr id="15" name="TextBox 14">
            <a:extLst>
              <a:ext uri="{C183D7F6-B498-43B3-948B-1728B52AA6E4}">
                <adec:decorative xmlns:adec="http://schemas.microsoft.com/office/drawing/2017/decorative" val="1"/>
              </a:ext>
            </a:extLst>
          </p:cNvPr>
          <p:cNvSpPr txBox="1"/>
          <p:nvPr userDrawn="1"/>
        </p:nvSpPr>
        <p:spPr>
          <a:xfrm>
            <a:off x="-2210404" y="2612503"/>
            <a:ext cx="2048892" cy="1200329"/>
          </a:xfrm>
          <a:prstGeom prst="rect">
            <a:avLst/>
          </a:prstGeom>
          <a:noFill/>
        </p:spPr>
        <p:txBody>
          <a:bodyPr wrap="square" rtlCol="0">
            <a:spAutoFit/>
          </a:bodyPr>
          <a:lstStyle/>
          <a:p>
            <a:pPr algn="r"/>
            <a:r>
              <a:rPr lang="da-DK" sz="1200" b="1" kern="1200" noProof="0">
                <a:solidFill>
                  <a:schemeClr val="bg1">
                    <a:lumMod val="50000"/>
                  </a:schemeClr>
                </a:solidFill>
                <a:latin typeface="+mn-lt"/>
                <a:ea typeface="Calibri" panose="020F0502020204030204" pitchFamily="34" charset="0"/>
                <a:cs typeface="Arial" panose="020B0604020202020204" pitchFamily="34" charset="0"/>
              </a:rPr>
              <a:t>Eksempel:</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 Sådan kan en</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side med billede og tekst </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se ud. </a:t>
            </a:r>
          </a:p>
          <a:p>
            <a:pPr algn="r"/>
            <a:endParaRPr lang="da-DK" sz="1200" kern="1200" noProof="0">
              <a:solidFill>
                <a:schemeClr val="bg1">
                  <a:lumMod val="50000"/>
                </a:schemeClr>
              </a:solidFill>
              <a:latin typeface="+mn-lt"/>
              <a:ea typeface="Calibri" panose="020F0502020204030204" pitchFamily="34" charset="0"/>
              <a:cs typeface="Arial" panose="020B0604020202020204" pitchFamily="34" charset="0"/>
            </a:endParaRPr>
          </a:p>
          <a:p>
            <a:pPr algn="r"/>
            <a:r>
              <a:rPr lang="da-DK" sz="1200" b="1" kern="1200" noProof="0">
                <a:solidFill>
                  <a:schemeClr val="bg1">
                    <a:lumMod val="50000"/>
                  </a:schemeClr>
                </a:solidFill>
                <a:latin typeface="+mn-lt"/>
                <a:ea typeface="Calibri" panose="020F0502020204030204" pitchFamily="34" charset="0"/>
                <a:cs typeface="Arial" panose="020B0604020202020204" pitchFamily="34" charset="0"/>
              </a:rPr>
              <a:t>Tip:</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 Hold overskriften</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på max 2 linjer.</a:t>
            </a:r>
          </a:p>
        </p:txBody>
      </p:sp>
      <p:pic>
        <p:nvPicPr>
          <p:cNvPr id="4" name="Picture 3">
            <a:extLs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86967" y="0"/>
            <a:ext cx="4452268" cy="2536276"/>
          </a:xfrm>
          <a:prstGeom prst="rect">
            <a:avLst/>
          </a:prstGeom>
        </p:spPr>
      </p:pic>
      <p:sp>
        <p:nvSpPr>
          <p:cNvPr id="12" name="TextBox 11">
            <a:extLst>
              <a:ext uri="{C183D7F6-B498-43B3-948B-1728B52AA6E4}">
                <adec:decorative xmlns:adec="http://schemas.microsoft.com/office/drawing/2017/decorative" val="1"/>
              </a:ext>
            </a:extLst>
          </p:cNvPr>
          <p:cNvSpPr txBox="1"/>
          <p:nvPr userDrawn="1"/>
        </p:nvSpPr>
        <p:spPr>
          <a:xfrm>
            <a:off x="-2210404" y="5825603"/>
            <a:ext cx="2048892" cy="1015663"/>
          </a:xfrm>
          <a:prstGeom prst="rect">
            <a:avLst/>
          </a:prstGeom>
          <a:noFill/>
        </p:spPr>
        <p:txBody>
          <a:bodyPr wrap="square" rtlCol="0">
            <a:spAutoFit/>
          </a:bodyPr>
          <a:lstStyle/>
          <a:p>
            <a:pPr algn="r"/>
            <a:r>
              <a:rPr lang="da-DK" sz="1200" b="1" kern="1200" noProof="0">
                <a:solidFill>
                  <a:schemeClr val="bg1">
                    <a:lumMod val="50000"/>
                  </a:schemeClr>
                </a:solidFill>
                <a:latin typeface="+mn-lt"/>
                <a:ea typeface="Calibri" panose="020F0502020204030204" pitchFamily="34" charset="0"/>
                <a:cs typeface="Arial" panose="020B0604020202020204" pitchFamily="34" charset="0"/>
              </a:rPr>
              <a:t>OBS:</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 Sidefoden kan ikke vises på denne sidetype, da billedet altid vil placere sig oven</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på</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 sidefoden.</a:t>
            </a:r>
          </a:p>
        </p:txBody>
      </p:sp>
    </p:spTree>
    <p:extLst>
      <p:ext uri="{BB962C8B-B14F-4D97-AF65-F5344CB8AC3E}">
        <p14:creationId xmlns:p14="http://schemas.microsoft.com/office/powerpoint/2010/main" val="304312127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Blank slide med Logo">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8639" y="6260091"/>
            <a:ext cx="2880000" cy="201057"/>
          </a:xfrm>
          <a:prstGeom prst="rect">
            <a:avLst/>
          </a:prstGeom>
        </p:spPr>
      </p:pic>
      <p:sp>
        <p:nvSpPr>
          <p:cNvPr id="5" name="Slide Number Placeholder 4"/>
          <p:cNvSpPr>
            <a:spLocks noGrp="1"/>
          </p:cNvSpPr>
          <p:nvPr>
            <p:ph type="sldNum" sz="quarter" idx="11"/>
          </p:nvPr>
        </p:nvSpPr>
        <p:spPr/>
        <p:txBody>
          <a:bodyPr/>
          <a:lstStyle/>
          <a:p>
            <a:fld id="{E484088A-893B-7946-BA5A-AEED8654E266}" type="slidenum">
              <a:rPr lang="en-US" smtClean="0"/>
              <a:pPr/>
              <a:t>‹nr.›</a:t>
            </a:fld>
            <a:endParaRPr lang="en-US"/>
          </a:p>
        </p:txBody>
      </p:sp>
      <p:sp>
        <p:nvSpPr>
          <p:cNvPr id="6" name="TextBox 5"/>
          <p:cNvSpPr txBox="1"/>
          <p:nvPr/>
        </p:nvSpPr>
        <p:spPr>
          <a:xfrm>
            <a:off x="-2590800" y="17531"/>
            <a:ext cx="2429288" cy="2308324"/>
          </a:xfrm>
          <a:prstGeom prst="rect">
            <a:avLst/>
          </a:prstGeom>
          <a:noFill/>
        </p:spPr>
        <p:txBody>
          <a:bodyPr wrap="square" rtlCol="0">
            <a:spAutoFit/>
          </a:bodyPr>
          <a:lstStyle/>
          <a:p>
            <a:pPr algn="r"/>
            <a:r>
              <a:rPr lang="da-DK" sz="1200" b="1" kern="1200" noProof="0">
                <a:solidFill>
                  <a:schemeClr val="bg1">
                    <a:lumMod val="50000"/>
                  </a:schemeClr>
                </a:solidFill>
                <a:latin typeface="+mn-lt"/>
                <a:ea typeface="Calibri" panose="020F0502020204030204" pitchFamily="34" charset="0"/>
                <a:cs typeface="Arial" panose="020B0604020202020204" pitchFamily="34" charset="0"/>
              </a:rPr>
              <a:t>OBS:</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 Du kan bruge</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en blank side som denne, hvis du vil</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lave din helt egen side.</a:t>
            </a:r>
          </a:p>
          <a:p>
            <a:pPr algn="r"/>
            <a:endParaRPr lang="da-DK" sz="1200" kern="1200" baseline="0" noProof="0">
              <a:solidFill>
                <a:schemeClr val="bg1">
                  <a:lumMod val="50000"/>
                </a:schemeClr>
              </a:solidFill>
              <a:latin typeface="+mn-lt"/>
              <a:ea typeface="Calibri" panose="020F0502020204030204" pitchFamily="34" charset="0"/>
              <a:cs typeface="Arial" panose="020B0604020202020204" pitchFamily="34" charset="0"/>
            </a:endParaRPr>
          </a:p>
          <a:p>
            <a:pPr algn="r"/>
            <a:r>
              <a:rPr lang="da-DK" sz="1200" b="1" kern="1200" baseline="0" noProof="0">
                <a:solidFill>
                  <a:schemeClr val="bg1">
                    <a:lumMod val="50000"/>
                  </a:schemeClr>
                </a:solidFill>
                <a:latin typeface="+mn-lt"/>
                <a:ea typeface="Calibri" panose="020F0502020204030204" pitchFamily="34" charset="0"/>
                <a:cs typeface="Arial" panose="020B0604020202020204" pitchFamily="34" charset="0"/>
              </a:rPr>
              <a:t>Skrifttype: </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Brug skrifttypen </a:t>
            </a:r>
            <a:r>
              <a:rPr lang="da-DK" sz="1200" kern="1200" baseline="0" noProof="0" err="1">
                <a:solidFill>
                  <a:schemeClr val="bg1">
                    <a:lumMod val="50000"/>
                  </a:schemeClr>
                </a:solidFill>
                <a:latin typeface="+mn-lt"/>
                <a:ea typeface="Calibri" panose="020F0502020204030204" pitchFamily="34" charset="0"/>
                <a:cs typeface="Arial" panose="020B0604020202020204" pitchFamily="34" charset="0"/>
              </a:rPr>
              <a:t>Verdana</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til al tekst.</a:t>
            </a:r>
          </a:p>
          <a:p>
            <a:pPr algn="r"/>
            <a:endParaRPr lang="da-DK" sz="1200" kern="1200" baseline="0" noProof="0">
              <a:solidFill>
                <a:schemeClr val="bg1">
                  <a:lumMod val="50000"/>
                </a:schemeClr>
              </a:solidFill>
              <a:latin typeface="+mn-lt"/>
              <a:ea typeface="Calibri" panose="020F0502020204030204" pitchFamily="34" charset="0"/>
              <a:cs typeface="Arial" panose="020B0604020202020204" pitchFamily="34" charset="0"/>
            </a:endParaRPr>
          </a:p>
          <a:p>
            <a:pPr algn="r"/>
            <a:r>
              <a:rPr lang="da-DK" sz="1200" b="1" kern="1200" baseline="0" noProof="0">
                <a:solidFill>
                  <a:schemeClr val="bg1">
                    <a:lumMod val="50000"/>
                  </a:schemeClr>
                </a:solidFill>
                <a:latin typeface="+mn-lt"/>
                <a:ea typeface="Calibri" panose="020F0502020204030204" pitchFamily="34" charset="0"/>
                <a:cs typeface="Arial" panose="020B0604020202020204" pitchFamily="34" charset="0"/>
              </a:rPr>
              <a:t>Overskrifter: </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Brug </a:t>
            </a:r>
            <a:r>
              <a:rPr lang="da-DK" sz="1200" kern="1200" baseline="0" noProof="0" err="1">
                <a:solidFill>
                  <a:schemeClr val="bg1">
                    <a:lumMod val="50000"/>
                  </a:schemeClr>
                </a:solidFill>
                <a:latin typeface="+mn-lt"/>
                <a:ea typeface="Calibri" panose="020F0502020204030204" pitchFamily="34" charset="0"/>
                <a:cs typeface="Arial" panose="020B0604020202020204" pitchFamily="34" charset="0"/>
              </a:rPr>
              <a:t>Verdana</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a:t>
            </a:r>
            <a:r>
              <a:rPr lang="da-DK" sz="1200" b="0" kern="1200" baseline="0" noProof="0">
                <a:solidFill>
                  <a:schemeClr val="bg1">
                    <a:lumMod val="50000"/>
                  </a:schemeClr>
                </a:solidFill>
                <a:latin typeface="+mn-lt"/>
                <a:ea typeface="Calibri" panose="020F0502020204030204" pitchFamily="34" charset="0"/>
                <a:cs typeface="Arial" panose="020B0604020202020204" pitchFamily="34" charset="0"/>
              </a:rPr>
              <a:t>40px Fed</a:t>
            </a:r>
          </a:p>
          <a:p>
            <a:pPr algn="r"/>
            <a:endParaRPr lang="da-DK" sz="1200" kern="1200" baseline="0" noProof="0">
              <a:solidFill>
                <a:schemeClr val="bg1">
                  <a:lumMod val="50000"/>
                </a:schemeClr>
              </a:solidFill>
              <a:latin typeface="+mn-lt"/>
              <a:ea typeface="Calibri" panose="020F0502020204030204" pitchFamily="34" charset="0"/>
              <a:cs typeface="Arial" panose="020B0604020202020204" pitchFamily="34" charset="0"/>
            </a:endParaRPr>
          </a:p>
          <a:p>
            <a:pPr algn="r"/>
            <a:r>
              <a:rPr lang="da-DK" sz="1200" b="1" kern="1200" baseline="0" noProof="0">
                <a:solidFill>
                  <a:schemeClr val="bg1">
                    <a:lumMod val="50000"/>
                  </a:schemeClr>
                </a:solidFill>
                <a:latin typeface="+mn-lt"/>
                <a:ea typeface="Calibri" panose="020F0502020204030204" pitchFamily="34" charset="0"/>
                <a:cs typeface="Arial" panose="020B0604020202020204" pitchFamily="34" charset="0"/>
              </a:rPr>
              <a:t>Brødtekster: </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Brug </a:t>
            </a:r>
            <a:r>
              <a:rPr lang="da-DK" sz="1200" kern="1200" baseline="0" noProof="0" err="1">
                <a:solidFill>
                  <a:schemeClr val="bg1">
                    <a:lumMod val="50000"/>
                  </a:schemeClr>
                </a:solidFill>
                <a:latin typeface="+mn-lt"/>
                <a:ea typeface="Calibri" panose="020F0502020204030204" pitchFamily="34" charset="0"/>
                <a:cs typeface="Arial" panose="020B0604020202020204" pitchFamily="34" charset="0"/>
              </a:rPr>
              <a:t>Verdana</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a:t>
            </a:r>
            <a:r>
              <a:rPr lang="da-DK" sz="1200" b="0" kern="1200" baseline="0" noProof="0">
                <a:solidFill>
                  <a:schemeClr val="bg1">
                    <a:lumMod val="50000"/>
                  </a:schemeClr>
                </a:solidFill>
                <a:latin typeface="+mn-lt"/>
                <a:ea typeface="Calibri" panose="020F0502020204030204" pitchFamily="34" charset="0"/>
                <a:cs typeface="Arial" panose="020B0604020202020204" pitchFamily="34" charset="0"/>
              </a:rPr>
              <a:t>14px Almindelig </a:t>
            </a:r>
            <a:endParaRPr lang="da-DK" sz="1200" b="0" kern="1200" noProof="0">
              <a:solidFill>
                <a:schemeClr val="bg1">
                  <a:lumMod val="50000"/>
                </a:schemeClr>
              </a:solidFill>
              <a:latin typeface="+mn-lt"/>
              <a:ea typeface="Calibri" panose="020F0502020204030204" pitchFamily="34" charset="0"/>
              <a:cs typeface="Arial" panose="020B0604020202020204" pitchFamily="34" charset="0"/>
            </a:endParaRPr>
          </a:p>
        </p:txBody>
      </p:sp>
      <p:sp>
        <p:nvSpPr>
          <p:cNvPr id="7" name="Footer Placeholder 4"/>
          <p:cNvSpPr>
            <a:spLocks noGrp="1"/>
          </p:cNvSpPr>
          <p:nvPr>
            <p:ph type="ftr" sz="quarter" idx="3"/>
          </p:nvPr>
        </p:nvSpPr>
        <p:spPr>
          <a:xfrm>
            <a:off x="1421395" y="6270625"/>
            <a:ext cx="3734806" cy="365125"/>
          </a:xfrm>
          <a:prstGeom prst="rect">
            <a:avLst/>
          </a:prstGeom>
        </p:spPr>
        <p:txBody>
          <a:bodyPr vert="horz" lIns="91440" tIns="45720" rIns="91440" bIns="45720" rtlCol="0" anchor="t"/>
          <a:lstStyle>
            <a:lvl1pPr algn="l">
              <a:defRPr sz="1100">
                <a:solidFill>
                  <a:schemeClr val="tx1"/>
                </a:solidFill>
              </a:defRPr>
            </a:lvl1pPr>
          </a:lstStyle>
          <a:p>
            <a:endParaRPr lang="en-US"/>
          </a:p>
        </p:txBody>
      </p:sp>
    </p:spTree>
    <p:extLst>
      <p:ext uri="{BB962C8B-B14F-4D97-AF65-F5344CB8AC3E}">
        <p14:creationId xmlns:p14="http://schemas.microsoft.com/office/powerpoint/2010/main" val="128939744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ekst med højrestillet billede">
    <p:spTree>
      <p:nvGrpSpPr>
        <p:cNvPr id="1" name=""/>
        <p:cNvGrpSpPr/>
        <p:nvPr/>
      </p:nvGrpSpPr>
      <p:grpSpPr>
        <a:xfrm>
          <a:off x="0" y="0"/>
          <a:ext cx="0" cy="0"/>
          <a:chOff x="0" y="0"/>
          <a:chExt cx="0" cy="0"/>
        </a:xfrm>
      </p:grpSpPr>
      <p:sp>
        <p:nvSpPr>
          <p:cNvPr id="8" name="Picture Placeholder 3"/>
          <p:cNvSpPr>
            <a:spLocks noGrp="1"/>
          </p:cNvSpPr>
          <p:nvPr>
            <p:ph type="pic" sz="quarter" idx="15" hasCustomPrompt="1"/>
          </p:nvPr>
        </p:nvSpPr>
        <p:spPr>
          <a:xfrm>
            <a:off x="6072000" y="0"/>
            <a:ext cx="6120000" cy="6858000"/>
          </a:xfrm>
        </p:spPr>
        <p:txBody>
          <a:bodyPr anchor="ctr">
            <a:normAutofit/>
          </a:bodyPr>
          <a:lstStyle>
            <a:lvl1pPr marL="0" indent="0" algn="ctr">
              <a:buNone/>
              <a:defRPr sz="1800"/>
            </a:lvl1pPr>
          </a:lstStyle>
          <a:p>
            <a:r>
              <a:rPr lang="en-US" err="1"/>
              <a:t>Indsæt</a:t>
            </a:r>
            <a:r>
              <a:rPr lang="en-US"/>
              <a:t> et </a:t>
            </a:r>
            <a:r>
              <a:rPr lang="en-US" err="1"/>
              <a:t>billede</a:t>
            </a:r>
            <a:r>
              <a:rPr lang="en-US"/>
              <a:t> her</a:t>
            </a:r>
          </a:p>
        </p:txBody>
      </p:sp>
      <p:sp>
        <p:nvSpPr>
          <p:cNvPr id="6" name="Text Placeholder 5"/>
          <p:cNvSpPr>
            <a:spLocks noGrp="1"/>
          </p:cNvSpPr>
          <p:nvPr>
            <p:ph type="body" sz="quarter" idx="10" hasCustomPrompt="1"/>
          </p:nvPr>
        </p:nvSpPr>
        <p:spPr>
          <a:xfrm>
            <a:off x="1042861" y="1353824"/>
            <a:ext cx="4500000" cy="1414776"/>
          </a:xfrm>
        </p:spPr>
        <p:txBody>
          <a:bodyPr>
            <a:normAutofit/>
          </a:bodyPr>
          <a:lstStyle>
            <a:lvl1pPr marL="0" indent="0">
              <a:buNone/>
              <a:defRPr sz="4000" b="1">
                <a:solidFill>
                  <a:schemeClr val="tx1"/>
                </a:solidFill>
              </a:defRPr>
            </a:lvl1pPr>
          </a:lstStyle>
          <a:p>
            <a:pPr lvl="0"/>
            <a:r>
              <a:rPr lang="da-DK" noProof="0"/>
              <a:t>Overskrift</a:t>
            </a:r>
          </a:p>
        </p:txBody>
      </p:sp>
      <p:sp>
        <p:nvSpPr>
          <p:cNvPr id="7" name="Text Placeholder 8"/>
          <p:cNvSpPr>
            <a:spLocks noGrp="1"/>
          </p:cNvSpPr>
          <p:nvPr>
            <p:ph type="body" sz="quarter" idx="11" hasCustomPrompt="1"/>
          </p:nvPr>
        </p:nvSpPr>
        <p:spPr>
          <a:xfrm>
            <a:off x="1042861" y="2768600"/>
            <a:ext cx="4500000" cy="2905538"/>
          </a:xfrm>
        </p:spPr>
        <p:txBody>
          <a:bodyPr numCol="1" spcCol="720000">
            <a:normAutofit/>
          </a:bodyPr>
          <a:lstStyle>
            <a:lvl1pPr marL="0" indent="0">
              <a:buNone/>
              <a:defRPr sz="1400" baseline="0">
                <a:solidFill>
                  <a:schemeClr val="tx1"/>
                </a:solidFill>
              </a:defRPr>
            </a:lvl1pPr>
          </a:lstStyle>
          <a:p>
            <a:pPr lvl="0"/>
            <a:r>
              <a:rPr lang="da-DK" noProof="0"/>
              <a:t>Brødtekst</a:t>
            </a:r>
          </a:p>
        </p:txBody>
      </p:sp>
      <p:sp>
        <p:nvSpPr>
          <p:cNvPr id="11" name="Slide Number Placeholder 10"/>
          <p:cNvSpPr>
            <a:spLocks noGrp="1"/>
          </p:cNvSpPr>
          <p:nvPr>
            <p:ph type="sldNum" sz="quarter" idx="17"/>
          </p:nvPr>
        </p:nvSpPr>
        <p:spPr/>
        <p:txBody>
          <a:bodyPr/>
          <a:lstStyle/>
          <a:p>
            <a:fld id="{E484088A-893B-7946-BA5A-AEED8654E266}" type="slidenum">
              <a:rPr lang="en-US" smtClean="0"/>
              <a:pPr/>
              <a:t>‹nr.›</a:t>
            </a:fld>
            <a:endParaRPr lang="en-US"/>
          </a:p>
        </p:txBody>
      </p:sp>
      <p:sp>
        <p:nvSpPr>
          <p:cNvPr id="15" name="TextBox 14"/>
          <p:cNvSpPr txBox="1"/>
          <p:nvPr/>
        </p:nvSpPr>
        <p:spPr>
          <a:xfrm>
            <a:off x="-2210404" y="2612503"/>
            <a:ext cx="2048892" cy="1200329"/>
          </a:xfrm>
          <a:prstGeom prst="rect">
            <a:avLst/>
          </a:prstGeom>
          <a:noFill/>
        </p:spPr>
        <p:txBody>
          <a:bodyPr wrap="square" rtlCol="0">
            <a:spAutoFit/>
          </a:bodyPr>
          <a:lstStyle/>
          <a:p>
            <a:pPr algn="r"/>
            <a:r>
              <a:rPr lang="da-DK" sz="1200" b="1" kern="1200" noProof="0">
                <a:solidFill>
                  <a:schemeClr val="bg1">
                    <a:lumMod val="50000"/>
                  </a:schemeClr>
                </a:solidFill>
                <a:latin typeface="+mn-lt"/>
                <a:ea typeface="Calibri" panose="020F0502020204030204" pitchFamily="34" charset="0"/>
                <a:cs typeface="Arial" panose="020B0604020202020204" pitchFamily="34" charset="0"/>
              </a:rPr>
              <a:t>Eksempel:</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 Sådan kan en</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side med tekst og stort billede </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se ud. </a:t>
            </a:r>
          </a:p>
          <a:p>
            <a:pPr algn="r"/>
            <a:endParaRPr lang="da-DK" sz="1200" kern="1200" noProof="0">
              <a:solidFill>
                <a:schemeClr val="bg1">
                  <a:lumMod val="50000"/>
                </a:schemeClr>
              </a:solidFill>
              <a:latin typeface="+mn-lt"/>
              <a:ea typeface="Calibri" panose="020F0502020204030204" pitchFamily="34" charset="0"/>
              <a:cs typeface="Arial" panose="020B0604020202020204" pitchFamily="34" charset="0"/>
            </a:endParaRPr>
          </a:p>
          <a:p>
            <a:pPr algn="r"/>
            <a:r>
              <a:rPr lang="da-DK" sz="1200" b="1" kern="1200" noProof="0">
                <a:solidFill>
                  <a:schemeClr val="bg1">
                    <a:lumMod val="50000"/>
                  </a:schemeClr>
                </a:solidFill>
                <a:latin typeface="+mn-lt"/>
                <a:ea typeface="Calibri" panose="020F0502020204030204" pitchFamily="34" charset="0"/>
                <a:cs typeface="Arial" panose="020B0604020202020204" pitchFamily="34" charset="0"/>
              </a:rPr>
              <a:t>Tip:</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 Hold overskriften</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på max 2 linjer.</a:t>
            </a:r>
          </a:p>
        </p:txBody>
      </p:sp>
      <p:sp>
        <p:nvSpPr>
          <p:cNvPr id="16" name="TextBox 15"/>
          <p:cNvSpPr txBox="1"/>
          <p:nvPr/>
        </p:nvSpPr>
        <p:spPr>
          <a:xfrm>
            <a:off x="12268200" y="5263971"/>
            <a:ext cx="2278510" cy="156966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altLang="da-DK" sz="1200" b="1" kern="1200" noProof="1">
                <a:solidFill>
                  <a:schemeClr val="bg1">
                    <a:lumMod val="50000"/>
                  </a:schemeClr>
                </a:solidFill>
                <a:latin typeface="+mn-lt"/>
                <a:ea typeface="Calibri" panose="020F0502020204030204" pitchFamily="34" charset="0"/>
                <a:cs typeface="Arial" panose="020B0604020202020204" pitchFamily="34" charset="0"/>
              </a:rPr>
              <a:t>Logo:</a:t>
            </a:r>
            <a:r>
              <a:rPr lang="da-DK" altLang="da-DK" sz="1200" b="0" kern="1200" baseline="0" noProof="1">
                <a:solidFill>
                  <a:schemeClr val="bg1">
                    <a:lumMod val="50000"/>
                  </a:schemeClr>
                </a:solidFill>
                <a:latin typeface="+mn-lt"/>
                <a:ea typeface="Calibri" panose="020F0502020204030204" pitchFamily="34" charset="0"/>
                <a:cs typeface="Arial" panose="020B0604020202020204" pitchFamily="34" charset="0"/>
              </a:rPr>
              <a:t> Logo bruges ikke på denne type slide. </a:t>
            </a:r>
          </a:p>
          <a:p>
            <a:pPr marL="0" marR="0" indent="0" algn="l" defTabSz="914400" rtl="0" eaLnBrk="1" fontAlgn="auto" latinLnBrk="0" hangingPunct="1">
              <a:lnSpc>
                <a:spcPct val="100000"/>
              </a:lnSpc>
              <a:spcBef>
                <a:spcPts val="0"/>
              </a:spcBef>
              <a:spcAft>
                <a:spcPts val="0"/>
              </a:spcAft>
              <a:buClrTx/>
              <a:buSzTx/>
              <a:buFontTx/>
              <a:buNone/>
              <a:tabLst/>
              <a:defRPr/>
            </a:pPr>
            <a:endParaRPr lang="da-DK" altLang="da-DK" sz="1200" b="0" kern="1200" baseline="0" noProof="1">
              <a:solidFill>
                <a:schemeClr val="bg1">
                  <a:lumMod val="50000"/>
                </a:schemeClr>
              </a:solidFill>
              <a:latin typeface="+mn-lt"/>
              <a:ea typeface="Calibri" panose="020F050202020403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da-DK" sz="1200" b="1" kern="1200" baseline="0" noProof="1">
                <a:solidFill>
                  <a:schemeClr val="bg1">
                    <a:lumMod val="50000"/>
                  </a:schemeClr>
                </a:solidFill>
                <a:latin typeface="+mn-lt"/>
                <a:ea typeface="Calibri" panose="020F0502020204030204" pitchFamily="34" charset="0"/>
                <a:cs typeface="Arial" panose="020B0604020202020204" pitchFamily="34" charset="0"/>
              </a:rPr>
              <a:t>Tip:</a:t>
            </a:r>
            <a:r>
              <a:rPr lang="da-DK" sz="1200" b="0" kern="1200" baseline="0" noProof="1">
                <a:solidFill>
                  <a:schemeClr val="bg1">
                    <a:lumMod val="50000"/>
                  </a:schemeClr>
                </a:solidFill>
                <a:latin typeface="+mn-lt"/>
                <a:ea typeface="Calibri" panose="020F0502020204030204" pitchFamily="34" charset="0"/>
                <a:cs typeface="Arial" panose="020B0604020202020204" pitchFamily="34" charset="0"/>
              </a:rPr>
              <a:t> Hvis du gerne vil bruge et logo, kan du kopiere det fra én af de skjulte sider og placere det her.</a:t>
            </a:r>
            <a:endParaRPr lang="en-US" sz="1200"/>
          </a:p>
        </p:txBody>
      </p:sp>
      <p:pic>
        <p:nvPicPr>
          <p:cNvPr id="4" name="Picture 3"/>
          <p:cNvPicPr>
            <a:picLocks noChangeAspect="1"/>
          </p:cNvPicPr>
          <p:nvPr/>
        </p:nvPicPr>
        <p:blipFill>
          <a:blip r:embed="rId2"/>
          <a:stretch>
            <a:fillRect/>
          </a:stretch>
        </p:blipFill>
        <p:spPr>
          <a:xfrm>
            <a:off x="-4473201" y="0"/>
            <a:ext cx="4392441" cy="2484064"/>
          </a:xfrm>
          <a:prstGeom prst="rect">
            <a:avLst/>
          </a:prstGeom>
        </p:spPr>
      </p:pic>
      <p:sp>
        <p:nvSpPr>
          <p:cNvPr id="10" name="Footer Placeholder 4"/>
          <p:cNvSpPr>
            <a:spLocks noGrp="1"/>
          </p:cNvSpPr>
          <p:nvPr>
            <p:ph type="ftr" sz="quarter" idx="3"/>
          </p:nvPr>
        </p:nvSpPr>
        <p:spPr>
          <a:xfrm>
            <a:off x="1421395" y="6270625"/>
            <a:ext cx="3734806" cy="365125"/>
          </a:xfrm>
          <a:prstGeom prst="rect">
            <a:avLst/>
          </a:prstGeom>
        </p:spPr>
        <p:txBody>
          <a:bodyPr vert="horz" lIns="91440" tIns="45720" rIns="91440" bIns="45720" rtlCol="0" anchor="t"/>
          <a:lstStyle>
            <a:lvl1pPr algn="l">
              <a:defRPr sz="1100">
                <a:solidFill>
                  <a:schemeClr val="tx1"/>
                </a:solidFill>
              </a:defRPr>
            </a:lvl1pPr>
          </a:lstStyle>
          <a:p>
            <a:endParaRPr lang="en-US"/>
          </a:p>
        </p:txBody>
      </p:sp>
    </p:spTree>
    <p:extLst>
      <p:ext uri="{BB962C8B-B14F-4D97-AF65-F5344CB8AC3E}">
        <p14:creationId xmlns:p14="http://schemas.microsoft.com/office/powerpoint/2010/main" val="19249383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ekst i to kolonner">
    <p:spTree>
      <p:nvGrpSpPr>
        <p:cNvPr id="1" name=""/>
        <p:cNvGrpSpPr/>
        <p:nvPr/>
      </p:nvGrpSpPr>
      <p:grpSpPr>
        <a:xfrm>
          <a:off x="0" y="0"/>
          <a:ext cx="0" cy="0"/>
          <a:chOff x="0" y="0"/>
          <a:chExt cx="0" cy="0"/>
        </a:xfrm>
      </p:grpSpPr>
      <p:sp>
        <p:nvSpPr>
          <p:cNvPr id="8" name="Donut 7">
            <a:extLst>
              <a:ext uri="{C183D7F6-B498-43B3-948B-1728B52AA6E4}">
                <adec:decorative xmlns:adec="http://schemas.microsoft.com/office/drawing/2017/decorative" val="1"/>
              </a:ext>
            </a:extLst>
          </p:cNvPr>
          <p:cNvSpPr/>
          <p:nvPr userDrawn="1"/>
        </p:nvSpPr>
        <p:spPr>
          <a:xfrm>
            <a:off x="-3480706" y="-8275267"/>
            <a:ext cx="23142545" cy="23211114"/>
          </a:xfrm>
          <a:prstGeom prst="donut">
            <a:avLst/>
          </a:prstGeom>
          <a:solidFill>
            <a:srgbClr val="E7E7E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el 1">
            <a:extLst>
              <a:ext uri="{FF2B5EF4-FFF2-40B4-BE49-F238E27FC236}">
                <a16:creationId xmlns:a16="http://schemas.microsoft.com/office/drawing/2014/main" id="{F2F79CF3-CD5B-4C38-BCC7-824292536974}"/>
              </a:ext>
            </a:extLst>
          </p:cNvPr>
          <p:cNvSpPr>
            <a:spLocks noGrp="1"/>
          </p:cNvSpPr>
          <p:nvPr>
            <p:ph type="title" hasCustomPrompt="1"/>
          </p:nvPr>
        </p:nvSpPr>
        <p:spPr>
          <a:xfrm>
            <a:off x="1042860" y="1353825"/>
            <a:ext cx="8999999" cy="1414776"/>
          </a:xfrm>
        </p:spPr>
        <p:txBody>
          <a:bodyPr anchor="t">
            <a:noAutofit/>
          </a:bodyPr>
          <a:lstStyle>
            <a:lvl1pPr>
              <a:spcBef>
                <a:spcPts val="1000"/>
              </a:spcBef>
              <a:defRPr sz="4000" b="1"/>
            </a:lvl1pPr>
          </a:lstStyle>
          <a:p>
            <a:r>
              <a:rPr lang="da-DK"/>
              <a:t>Overskrift</a:t>
            </a:r>
          </a:p>
        </p:txBody>
      </p:sp>
      <p:sp>
        <p:nvSpPr>
          <p:cNvPr id="7" name="Text Placeholder 8"/>
          <p:cNvSpPr>
            <a:spLocks noGrp="1"/>
          </p:cNvSpPr>
          <p:nvPr>
            <p:ph type="body" sz="quarter" idx="11" hasCustomPrompt="1"/>
          </p:nvPr>
        </p:nvSpPr>
        <p:spPr>
          <a:xfrm>
            <a:off x="1042860" y="2768600"/>
            <a:ext cx="9000000" cy="2905538"/>
          </a:xfrm>
        </p:spPr>
        <p:txBody>
          <a:bodyPr numCol="2" spcCol="720000">
            <a:noAutofit/>
          </a:bodyPr>
          <a:lstStyle>
            <a:lvl1pPr marL="0" marR="0" indent="0" algn="l" defTabSz="914400" rtl="0" eaLnBrk="1" fontAlgn="auto" latinLnBrk="0" hangingPunct="1">
              <a:lnSpc>
                <a:spcPct val="114000"/>
              </a:lnSpc>
              <a:spcBef>
                <a:spcPts val="1000"/>
              </a:spcBef>
              <a:spcAft>
                <a:spcPts val="0"/>
              </a:spcAft>
              <a:buClrTx/>
              <a:buSzTx/>
              <a:buFont typeface="Arial" charset="0"/>
              <a:buNone/>
              <a:tabLst/>
              <a:defRPr sz="1400" baseline="0">
                <a:solidFill>
                  <a:schemeClr val="tx1"/>
                </a:solidFill>
              </a:defRPr>
            </a:lvl1pPr>
            <a:lvl2pPr>
              <a:lnSpc>
                <a:spcPct val="114000"/>
              </a:lnSpc>
              <a:defRPr sz="1400"/>
            </a:lvl2pPr>
            <a:lvl3pPr>
              <a:lnSpc>
                <a:spcPct val="114000"/>
              </a:lnSpc>
              <a:defRPr sz="1400"/>
            </a:lvl3pPr>
            <a:lvl4pPr marL="1420200" indent="0">
              <a:lnSpc>
                <a:spcPct val="114000"/>
              </a:lnSpc>
              <a:buNone/>
              <a:defRPr sz="1800"/>
            </a:lvl4pPr>
            <a:lvl5pPr marL="1877400" indent="0">
              <a:lnSpc>
                <a:spcPct val="114000"/>
              </a:lnSpc>
              <a:buNone/>
              <a:defRPr sz="1400"/>
            </a:lvl5pPr>
          </a:lstStyle>
          <a:p>
            <a:pPr lvl="0"/>
            <a:r>
              <a:rPr lang="da-DK"/>
              <a:t>Brødtekst i to kolonner. </a:t>
            </a:r>
            <a:br>
              <a:rPr lang="da-DK"/>
            </a:br>
            <a:r>
              <a:rPr lang="da-DK"/>
              <a:t>Klik for at indsætte tekst.</a:t>
            </a:r>
          </a:p>
          <a:p>
            <a:pPr marL="285750" marR="0" lvl="0" indent="-285750" algn="l" defTabSz="914400" rtl="0" eaLnBrk="1" fontAlgn="auto" latinLnBrk="0" hangingPunct="1">
              <a:lnSpc>
                <a:spcPct val="90000"/>
              </a:lnSpc>
              <a:spcBef>
                <a:spcPts val="1000"/>
              </a:spcBef>
              <a:spcAft>
                <a:spcPts val="0"/>
              </a:spcAft>
              <a:buClrTx/>
              <a:buSzTx/>
              <a:buFont typeface="Arial" charset="0"/>
              <a:buChar char="•"/>
              <a:tabLst/>
              <a:defRPr/>
            </a:pPr>
            <a:r>
              <a:rPr lang="da-DK"/>
              <a:t>Første niveau</a:t>
            </a:r>
          </a:p>
          <a:p>
            <a:pPr lvl="1"/>
            <a:r>
              <a:rPr lang="da-DK"/>
              <a:t>Andet niveau</a:t>
            </a:r>
          </a:p>
          <a:p>
            <a:pPr lvl="2"/>
            <a:r>
              <a:rPr lang="da-DK"/>
              <a:t>Tredje niveau</a:t>
            </a:r>
          </a:p>
          <a:p>
            <a:pPr lvl="4"/>
            <a:endParaRPr lang="da-DK"/>
          </a:p>
          <a:p>
            <a:pPr lvl="4"/>
            <a:endParaRPr lang="da-DK"/>
          </a:p>
          <a:p>
            <a:pPr lvl="4"/>
            <a:endParaRPr lang="da-DK"/>
          </a:p>
          <a:p>
            <a:pPr lvl="4"/>
            <a:endParaRPr lang="da-DK"/>
          </a:p>
          <a:p>
            <a:pPr lvl="0"/>
            <a:r>
              <a:rPr lang="da-DK"/>
              <a:t>Brødtekst i to kolonner. </a:t>
            </a:r>
            <a:br>
              <a:rPr lang="da-DK"/>
            </a:br>
            <a:r>
              <a:rPr lang="da-DK"/>
              <a:t>Klik for at indsætte tekst.</a:t>
            </a:r>
          </a:p>
          <a:p>
            <a:pPr marL="285750" marR="0" lvl="0" indent="-285750" algn="l" defTabSz="914400" rtl="0" eaLnBrk="1" fontAlgn="auto" latinLnBrk="0" hangingPunct="1">
              <a:lnSpc>
                <a:spcPct val="90000"/>
              </a:lnSpc>
              <a:spcBef>
                <a:spcPts val="1000"/>
              </a:spcBef>
              <a:spcAft>
                <a:spcPts val="0"/>
              </a:spcAft>
              <a:buClrTx/>
              <a:buSzTx/>
              <a:buFont typeface="Arial" charset="0"/>
              <a:buChar char="•"/>
              <a:tabLst/>
              <a:defRPr/>
            </a:pPr>
            <a:r>
              <a:rPr lang="da-DK"/>
              <a:t>Første niveau</a:t>
            </a:r>
          </a:p>
          <a:p>
            <a:pPr lvl="1"/>
            <a:r>
              <a:rPr lang="da-DK"/>
              <a:t>Andet niveau</a:t>
            </a:r>
          </a:p>
          <a:p>
            <a:pPr lvl="2"/>
            <a:r>
              <a:rPr lang="da-DK"/>
              <a:t>Tredje niveau</a:t>
            </a:r>
          </a:p>
        </p:txBody>
      </p:sp>
      <p:pic>
        <p:nvPicPr>
          <p:cNvPr id="9" name="Picture 8" descr="Horsens Kommune sort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18639" y="6260091"/>
            <a:ext cx="2880000" cy="201057"/>
          </a:xfrm>
          <a:prstGeom prst="rect">
            <a:avLst/>
          </a:prstGeom>
        </p:spPr>
      </p:pic>
      <p:sp>
        <p:nvSpPr>
          <p:cNvPr id="11" name="Slide Number Placeholder 10"/>
          <p:cNvSpPr>
            <a:spLocks noGrp="1"/>
          </p:cNvSpPr>
          <p:nvPr>
            <p:ph type="sldNum" sz="quarter" idx="13"/>
          </p:nvPr>
        </p:nvSpPr>
        <p:spPr/>
        <p:txBody>
          <a:bodyPr/>
          <a:lstStyle/>
          <a:p>
            <a:fld id="{E484088A-893B-7946-BA5A-AEED8654E266}" type="slidenum">
              <a:rPr lang="en-US" smtClean="0"/>
              <a:pPr/>
              <a:t>‹nr.›</a:t>
            </a:fld>
            <a:endParaRPr lang="en-US"/>
          </a:p>
        </p:txBody>
      </p:sp>
      <p:sp>
        <p:nvSpPr>
          <p:cNvPr id="14" name="TextBox 13">
            <a:extLst>
              <a:ext uri="{C183D7F6-B498-43B3-948B-1728B52AA6E4}">
                <adec:decorative xmlns:adec="http://schemas.microsoft.com/office/drawing/2017/decorative" val="1"/>
              </a:ext>
            </a:extLst>
          </p:cNvPr>
          <p:cNvSpPr txBox="1"/>
          <p:nvPr userDrawn="1"/>
        </p:nvSpPr>
        <p:spPr>
          <a:xfrm>
            <a:off x="-2210404" y="2536303"/>
            <a:ext cx="2048892" cy="2862322"/>
          </a:xfrm>
          <a:prstGeom prst="rect">
            <a:avLst/>
          </a:prstGeom>
          <a:noFill/>
        </p:spPr>
        <p:txBody>
          <a:bodyPr wrap="square" rtlCol="0">
            <a:spAutoFit/>
          </a:bodyPr>
          <a:lstStyle/>
          <a:p>
            <a:pPr algn="r"/>
            <a:r>
              <a:rPr lang="da-DK" sz="1200" b="1" kern="1200" noProof="0">
                <a:solidFill>
                  <a:schemeClr val="bg1">
                    <a:lumMod val="50000"/>
                  </a:schemeClr>
                </a:solidFill>
                <a:latin typeface="+mn-lt"/>
                <a:ea typeface="Calibri" panose="020F0502020204030204" pitchFamily="34" charset="0"/>
                <a:cs typeface="Arial" panose="020B0604020202020204" pitchFamily="34" charset="0"/>
              </a:rPr>
              <a:t>Eksempel:</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 Sådan kan en tekstbaseret</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side i to kolonner </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se ud. </a:t>
            </a:r>
          </a:p>
          <a:p>
            <a:pPr algn="r"/>
            <a:endParaRPr lang="da-DK" sz="1200" kern="1200" noProof="0">
              <a:solidFill>
                <a:schemeClr val="bg1">
                  <a:lumMod val="50000"/>
                </a:schemeClr>
              </a:solidFill>
              <a:latin typeface="+mn-lt"/>
              <a:ea typeface="Calibri" panose="020F0502020204030204" pitchFamily="34" charset="0"/>
              <a:cs typeface="Arial" panose="020B0604020202020204" pitchFamily="34" charset="0"/>
            </a:endParaRPr>
          </a:p>
          <a:p>
            <a:pPr algn="r"/>
            <a:r>
              <a:rPr lang="da-DK" sz="1200" b="1" kern="1200" noProof="0">
                <a:solidFill>
                  <a:schemeClr val="bg1">
                    <a:lumMod val="50000"/>
                  </a:schemeClr>
                </a:solidFill>
                <a:latin typeface="+mn-lt"/>
                <a:ea typeface="Calibri" panose="020F0502020204030204" pitchFamily="34" charset="0"/>
                <a:cs typeface="Arial" panose="020B0604020202020204" pitchFamily="34" charset="0"/>
              </a:rPr>
              <a:t>Tip:</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 Hold overskriften</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på max 2 linjer.</a:t>
            </a:r>
          </a:p>
          <a:p>
            <a:pPr algn="r"/>
            <a:endParaRPr lang="da-DK" sz="1200" kern="1200" noProof="0">
              <a:solidFill>
                <a:schemeClr val="bg1">
                  <a:lumMod val="50000"/>
                </a:schemeClr>
              </a:solidFill>
              <a:latin typeface="+mn-lt"/>
              <a:ea typeface="Calibri" panose="020F0502020204030204" pitchFamily="34" charset="0"/>
              <a:cs typeface="Arial" panose="020B0604020202020204" pitchFamily="34" charset="0"/>
            </a:endParaRPr>
          </a:p>
          <a:p>
            <a:pPr algn="r"/>
            <a:endParaRPr lang="da-DK" sz="1200" b="1" kern="1200" noProof="0">
              <a:solidFill>
                <a:schemeClr val="bg1">
                  <a:lumMod val="50000"/>
                </a:schemeClr>
              </a:solidFill>
              <a:latin typeface="+mn-lt"/>
              <a:ea typeface="Calibri" panose="020F0502020204030204" pitchFamily="34" charset="0"/>
              <a:cs typeface="Arial" panose="020B0604020202020204" pitchFamily="34" charset="0"/>
            </a:endParaRPr>
          </a:p>
          <a:p>
            <a:pPr algn="r"/>
            <a:r>
              <a:rPr lang="da-DK" sz="1200" b="1" kern="1200" noProof="0">
                <a:solidFill>
                  <a:schemeClr val="bg1">
                    <a:lumMod val="50000"/>
                  </a:schemeClr>
                </a:solidFill>
                <a:latin typeface="+mn-lt"/>
                <a:ea typeface="Calibri" panose="020F0502020204030204" pitchFamily="34" charset="0"/>
                <a:cs typeface="Arial" panose="020B0604020202020204" pitchFamily="34" charset="0"/>
              </a:rPr>
              <a:t>OBS: </a:t>
            </a:r>
            <a:r>
              <a:rPr lang="da-DK" sz="1200" kern="1200" noProof="0">
                <a:solidFill>
                  <a:schemeClr val="bg1">
                    <a:lumMod val="50000"/>
                  </a:schemeClr>
                </a:solidFill>
                <a:latin typeface="+mn-lt"/>
                <a:ea typeface="Calibri" panose="020F0502020204030204" pitchFamily="34" charset="0"/>
                <a:cs typeface="Arial" panose="020B0604020202020204" pitchFamily="34" charset="0"/>
              </a:rPr>
              <a:t>Teksten ombrydes automatisk i to kolonner. Kolonner kan styres</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under fanebladet </a:t>
            </a:r>
            <a:r>
              <a:rPr lang="da-DK" sz="1200" b="1" kern="1200" baseline="0" noProof="0">
                <a:solidFill>
                  <a:schemeClr val="bg1">
                    <a:lumMod val="50000"/>
                  </a:schemeClr>
                </a:solidFill>
                <a:latin typeface="+mn-lt"/>
                <a:ea typeface="Calibri" panose="020F0502020204030204" pitchFamily="34" charset="0"/>
                <a:cs typeface="Arial" panose="020B0604020202020204" pitchFamily="34" charset="0"/>
              </a:rPr>
              <a:t>Hjem</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Vælg </a:t>
            </a:r>
            <a:r>
              <a:rPr lang="da-DK" sz="1200" b="1" kern="1200" baseline="0" noProof="0">
                <a:solidFill>
                  <a:schemeClr val="bg1">
                    <a:lumMod val="50000"/>
                  </a:schemeClr>
                </a:solidFill>
                <a:latin typeface="+mn-lt"/>
                <a:ea typeface="Calibri" panose="020F0502020204030204" pitchFamily="34" charset="0"/>
                <a:cs typeface="Arial" panose="020B0604020202020204" pitchFamily="34" charset="0"/>
              </a:rPr>
              <a:t>Tilpas kolonner</a:t>
            </a:r>
            <a:r>
              <a:rPr lang="da-DK" sz="1200" kern="1200" baseline="0" noProof="0">
                <a:solidFill>
                  <a:schemeClr val="bg1">
                    <a:lumMod val="50000"/>
                  </a:schemeClr>
                </a:solidFill>
                <a:latin typeface="+mn-lt"/>
                <a:ea typeface="Calibri" panose="020F0502020204030204" pitchFamily="34" charset="0"/>
                <a:cs typeface="Arial" panose="020B0604020202020204" pitchFamily="34" charset="0"/>
              </a:rPr>
              <a:t> under sektionen </a:t>
            </a:r>
            <a:r>
              <a:rPr lang="da-DK" sz="1200" b="1" kern="1200" baseline="0" noProof="0">
                <a:solidFill>
                  <a:schemeClr val="bg1">
                    <a:lumMod val="50000"/>
                  </a:schemeClr>
                </a:solidFill>
                <a:latin typeface="+mn-lt"/>
                <a:ea typeface="Calibri" panose="020F0502020204030204" pitchFamily="34" charset="0"/>
                <a:cs typeface="Arial" panose="020B0604020202020204" pitchFamily="34" charset="0"/>
              </a:rPr>
              <a:t>Afsnit.</a:t>
            </a:r>
            <a:endParaRPr lang="da-DK" sz="1200" kern="1200" baseline="0" noProof="0">
              <a:solidFill>
                <a:srgbClr val="FF0000"/>
              </a:solidFill>
              <a:latin typeface="+mn-lt"/>
              <a:ea typeface="Calibri" panose="020F0502020204030204" pitchFamily="34" charset="0"/>
              <a:cs typeface="Arial" panose="020B0604020202020204" pitchFamily="34" charset="0"/>
            </a:endParaRPr>
          </a:p>
        </p:txBody>
      </p:sp>
      <p:pic>
        <p:nvPicPr>
          <p:cNvPr id="4" name="Picture 3">
            <a:extLs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82982" y="5589385"/>
            <a:ext cx="3421470" cy="970479"/>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472765" y="0"/>
            <a:ext cx="4311253" cy="2452109"/>
          </a:xfrm>
          <a:prstGeom prst="rect">
            <a:avLst/>
          </a:prstGeom>
        </p:spPr>
      </p:pic>
      <p:sp>
        <p:nvSpPr>
          <p:cNvPr id="13" name="Pladsholder til tekst 8"/>
          <p:cNvSpPr>
            <a:spLocks noGrp="1"/>
          </p:cNvSpPr>
          <p:nvPr>
            <p:ph type="body" sz="quarter" idx="14"/>
          </p:nvPr>
        </p:nvSpPr>
        <p:spPr>
          <a:xfrm>
            <a:off x="1422000" y="6271200"/>
            <a:ext cx="3735387" cy="363856"/>
          </a:xfrm>
        </p:spPr>
        <p:txBody>
          <a:bodyPr>
            <a:normAutofit/>
          </a:bodyPr>
          <a:lstStyle>
            <a:lvl1pPr marL="0" indent="0">
              <a:lnSpc>
                <a:spcPct val="100000"/>
              </a:lnSpc>
              <a:buNone/>
              <a:defRPr sz="1100"/>
            </a:lvl1pPr>
          </a:lstStyle>
          <a:p>
            <a:pPr lvl="0"/>
            <a:r>
              <a:rPr lang="da-DK"/>
              <a:t>Klik for at redigere teksttypografierne i masteren</a:t>
            </a:r>
          </a:p>
        </p:txBody>
      </p:sp>
    </p:spTree>
    <p:extLst>
      <p:ext uri="{BB962C8B-B14F-4D97-AF65-F5344CB8AC3E}">
        <p14:creationId xmlns:p14="http://schemas.microsoft.com/office/powerpoint/2010/main" val="407850905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E6E7011-A016-64BF-480A-434C8DC9B9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5D0875B-43A6-2B4B-9055-0C581B5E26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06ACD99-9655-F1E9-0B6E-C7A30DD2C7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C73FED5-7DE6-484C-9B4B-7CA93DC1CAA6}" type="datetimeFigureOut">
              <a:rPr lang="da-DK" smtClean="0"/>
              <a:t>23-09-2026</a:t>
            </a:fld>
            <a:endParaRPr lang="da-DK"/>
          </a:p>
        </p:txBody>
      </p:sp>
      <p:sp>
        <p:nvSpPr>
          <p:cNvPr id="5" name="Pladsholder til sidefod 4">
            <a:extLst>
              <a:ext uri="{FF2B5EF4-FFF2-40B4-BE49-F238E27FC236}">
                <a16:creationId xmlns:a16="http://schemas.microsoft.com/office/drawing/2014/main" id="{4710D60E-3749-189E-633A-DF793F3B39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7758CAF4-A229-88E3-054F-7D091B8C86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2089771-D553-4F01-AE2D-642FF63C40C3}" type="slidenum">
              <a:rPr lang="da-DK" smtClean="0"/>
              <a:t>‹nr.›</a:t>
            </a:fld>
            <a:endParaRPr lang="da-DK"/>
          </a:p>
        </p:txBody>
      </p:sp>
    </p:spTree>
    <p:extLst>
      <p:ext uri="{BB962C8B-B14F-4D97-AF65-F5344CB8AC3E}">
        <p14:creationId xmlns:p14="http://schemas.microsoft.com/office/powerpoint/2010/main" val="489235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89F8AE6-252A-8038-3DDE-5F7F3E87D338}"/>
              </a:ext>
            </a:extLst>
          </p:cNvPr>
          <p:cNvSpPr>
            <a:spLocks noGrp="1"/>
          </p:cNvSpPr>
          <p:nvPr>
            <p:ph type="title"/>
          </p:nvPr>
        </p:nvSpPr>
        <p:spPr>
          <a:xfrm>
            <a:off x="6299280" y="1428739"/>
            <a:ext cx="5542862" cy="1414776"/>
          </a:xfrm>
        </p:spPr>
        <p:txBody>
          <a:bodyPr/>
          <a:lstStyle/>
          <a:p>
            <a:r>
              <a:rPr lang="da-DK" sz="3200" dirty="0"/>
              <a:t>Kommunikationspas</a:t>
            </a:r>
          </a:p>
        </p:txBody>
      </p:sp>
      <p:sp>
        <p:nvSpPr>
          <p:cNvPr id="4" name="Pladsholder til tekst 3">
            <a:extLst>
              <a:ext uri="{FF2B5EF4-FFF2-40B4-BE49-F238E27FC236}">
                <a16:creationId xmlns:a16="http://schemas.microsoft.com/office/drawing/2014/main" id="{D461FEF4-33AC-FC3A-8CE3-75F454838090}"/>
              </a:ext>
            </a:extLst>
          </p:cNvPr>
          <p:cNvSpPr>
            <a:spLocks noGrp="1"/>
          </p:cNvSpPr>
          <p:nvPr>
            <p:ph type="body" sz="quarter" idx="11"/>
          </p:nvPr>
        </p:nvSpPr>
        <p:spPr>
          <a:xfrm>
            <a:off x="6820711" y="2523723"/>
            <a:ext cx="4500000" cy="2905538"/>
          </a:xfrm>
        </p:spPr>
        <p:txBody>
          <a:bodyPr/>
          <a:lstStyle/>
          <a:p>
            <a:r>
              <a:rPr lang="da-DK" sz="2800" dirty="0"/>
              <a:t> </a:t>
            </a:r>
          </a:p>
          <a:p>
            <a:r>
              <a:rPr lang="da-DK" sz="2800" b="1" dirty="0"/>
              <a:t>  En stemme i eget liv</a:t>
            </a:r>
          </a:p>
        </p:txBody>
      </p:sp>
      <p:pic>
        <p:nvPicPr>
          <p:cNvPr id="17" name="Pladsholder til billede 16">
            <a:extLst>
              <a:ext uri="{FF2B5EF4-FFF2-40B4-BE49-F238E27FC236}">
                <a16:creationId xmlns:a16="http://schemas.microsoft.com/office/drawing/2014/main" id="{DDE16423-6FB9-CCC3-53AB-455CA6CE5028}"/>
              </a:ext>
            </a:extLst>
          </p:cNvPr>
          <p:cNvPicPr>
            <a:picLocks noGrp="1" noChangeAspect="1"/>
          </p:cNvPicPr>
          <p:nvPr>
            <p:ph type="pic" sz="quarter" idx="15"/>
          </p:nvPr>
        </p:nvPicPr>
        <p:blipFill>
          <a:blip r:embed="rId3"/>
          <a:srcRect l="15798" r="15798"/>
          <a:stretch/>
        </p:blipFill>
        <p:spPr>
          <a:xfrm>
            <a:off x="-24000" y="0"/>
            <a:ext cx="6120000" cy="6858000"/>
          </a:xfrm>
          <a:prstGeom prst="rect">
            <a:avLst/>
          </a:prstGeom>
        </p:spPr>
      </p:pic>
    </p:spTree>
    <p:extLst>
      <p:ext uri="{BB962C8B-B14F-4D97-AF65-F5344CB8AC3E}">
        <p14:creationId xmlns:p14="http://schemas.microsoft.com/office/powerpoint/2010/main" val="770172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33B0D506-997A-5758-882D-F5338E969484}"/>
              </a:ext>
            </a:extLst>
          </p:cNvPr>
          <p:cNvSpPr txBox="1"/>
          <p:nvPr/>
        </p:nvSpPr>
        <p:spPr>
          <a:xfrm>
            <a:off x="1115060" y="616131"/>
            <a:ext cx="9144000" cy="5493812"/>
          </a:xfrm>
          <a:prstGeom prst="rect">
            <a:avLst/>
          </a:prstGeom>
          <a:noFill/>
        </p:spPr>
        <p:txBody>
          <a:bodyPr wrap="square" rtlCol="0">
            <a:spAutoFit/>
          </a:bodyPr>
          <a:lstStyle/>
          <a:p>
            <a:r>
              <a:rPr lang="da-DK" sz="3600" b="1" dirty="0"/>
              <a:t>Dagsorden:</a:t>
            </a:r>
          </a:p>
          <a:p>
            <a:pPr marL="285750" lvl="0" indent="-285750">
              <a:lnSpc>
                <a:spcPct val="150000"/>
              </a:lnSpc>
              <a:buFont typeface="Arial" panose="020B0604020202020204" pitchFamily="34" charset="0"/>
              <a:buChar char="•"/>
            </a:pPr>
            <a:r>
              <a:rPr lang="da-DK" dirty="0"/>
              <a:t>Præsentation af os og Spiren</a:t>
            </a:r>
            <a:endParaRPr lang="da-DK" sz="1100" dirty="0"/>
          </a:p>
          <a:p>
            <a:pPr marL="285750" lvl="0" indent="-285750">
              <a:lnSpc>
                <a:spcPct val="150000"/>
              </a:lnSpc>
              <a:buFont typeface="Arial" panose="020B0604020202020204" pitchFamily="34" charset="0"/>
              <a:buChar char="•"/>
            </a:pPr>
            <a:r>
              <a:rPr lang="da-DK" dirty="0"/>
              <a:t>Bevæggrunde for oplægget inkl. præsentation af ASK netværket</a:t>
            </a:r>
            <a:endParaRPr lang="da-DK" sz="1100" dirty="0"/>
          </a:p>
          <a:p>
            <a:pPr marL="285750" lvl="0" indent="-285750">
              <a:lnSpc>
                <a:spcPct val="150000"/>
              </a:lnSpc>
              <a:buFont typeface="Arial" panose="020B0604020202020204" pitchFamily="34" charset="0"/>
              <a:buChar char="•"/>
            </a:pPr>
            <a:r>
              <a:rPr lang="da-DK" dirty="0"/>
              <a:t>Kommunikationspas – hvad er det, hvem er det til og hvorfor?</a:t>
            </a:r>
            <a:endParaRPr lang="da-DK" sz="1100" dirty="0"/>
          </a:p>
          <a:p>
            <a:pPr marL="285750" lvl="0" indent="-285750">
              <a:lnSpc>
                <a:spcPct val="150000"/>
              </a:lnSpc>
              <a:buFont typeface="Arial" panose="020B0604020202020204" pitchFamily="34" charset="0"/>
              <a:buChar char="•"/>
            </a:pPr>
            <a:r>
              <a:rPr lang="da-DK" dirty="0"/>
              <a:t>Arbejdsproces i Spiren – tæt samarbejde mellem ASK ansvarlig, primær pædagog og forældre</a:t>
            </a:r>
            <a:endParaRPr lang="da-DK" sz="1100" dirty="0"/>
          </a:p>
          <a:p>
            <a:pPr marL="285750" lvl="0" indent="-285750">
              <a:lnSpc>
                <a:spcPct val="150000"/>
              </a:lnSpc>
              <a:buFont typeface="Arial" panose="020B0604020202020204" pitchFamily="34" charset="0"/>
              <a:buChar char="•"/>
            </a:pPr>
            <a:r>
              <a:rPr lang="da-DK" dirty="0"/>
              <a:t>Eksempler nonverbal/verbal barn</a:t>
            </a:r>
            <a:endParaRPr lang="da-DK" sz="1100" dirty="0"/>
          </a:p>
          <a:p>
            <a:pPr marL="285750" lvl="0" indent="-285750">
              <a:lnSpc>
                <a:spcPct val="150000"/>
              </a:lnSpc>
              <a:buFont typeface="Arial" panose="020B0604020202020204" pitchFamily="34" charset="0"/>
              <a:buChar char="•"/>
            </a:pPr>
            <a:r>
              <a:rPr lang="da-DK" dirty="0"/>
              <a:t>Samtale måtter</a:t>
            </a:r>
          </a:p>
          <a:p>
            <a:pPr marL="285750" lvl="0" indent="-285750">
              <a:lnSpc>
                <a:spcPct val="150000"/>
              </a:lnSpc>
              <a:buFont typeface="Arial" panose="020B0604020202020204" pitchFamily="34" charset="0"/>
              <a:buChar char="•"/>
            </a:pPr>
            <a:r>
              <a:rPr lang="da-DK" dirty="0"/>
              <a:t>Video og overvejelser</a:t>
            </a:r>
          </a:p>
          <a:p>
            <a:pPr marL="285750" lvl="0" indent="-285750">
              <a:lnSpc>
                <a:spcPct val="150000"/>
              </a:lnSpc>
              <a:buFont typeface="Arial" panose="020B0604020202020204" pitchFamily="34" charset="0"/>
              <a:buChar char="•"/>
            </a:pPr>
            <a:r>
              <a:rPr lang="da-DK" dirty="0"/>
              <a:t>Gruppearbejde</a:t>
            </a:r>
            <a:endParaRPr lang="da-DK" sz="1100" dirty="0"/>
          </a:p>
          <a:p>
            <a:pPr marL="285750" lvl="0" indent="-285750">
              <a:lnSpc>
                <a:spcPct val="150000"/>
              </a:lnSpc>
              <a:buFont typeface="Arial" panose="020B0604020202020204" pitchFamily="34" charset="0"/>
              <a:buChar char="•"/>
            </a:pPr>
            <a:r>
              <a:rPr lang="da-DK" dirty="0"/>
              <a:t>Afrunding</a:t>
            </a:r>
            <a:endParaRPr lang="da-DK" sz="1100" dirty="0"/>
          </a:p>
          <a:p>
            <a:pPr marL="285750" lvl="0" indent="-285750">
              <a:lnSpc>
                <a:spcPct val="150000"/>
              </a:lnSpc>
              <a:buFont typeface="Arial" panose="020B0604020202020204" pitchFamily="34" charset="0"/>
              <a:buChar char="•"/>
            </a:pPr>
            <a:r>
              <a:rPr lang="da-DK" dirty="0"/>
              <a:t>Spørgsmål</a:t>
            </a:r>
          </a:p>
          <a:p>
            <a:endParaRPr lang="da-DK" dirty="0"/>
          </a:p>
        </p:txBody>
      </p:sp>
    </p:spTree>
    <p:extLst>
      <p:ext uri="{BB962C8B-B14F-4D97-AF65-F5344CB8AC3E}">
        <p14:creationId xmlns:p14="http://schemas.microsoft.com/office/powerpoint/2010/main" val="703433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C64C409F-1172-AC3D-F9CD-AAE9ABE6480D}"/>
              </a:ext>
            </a:extLst>
          </p:cNvPr>
          <p:cNvSpPr txBox="1"/>
          <p:nvPr/>
        </p:nvSpPr>
        <p:spPr>
          <a:xfrm>
            <a:off x="803362" y="166036"/>
            <a:ext cx="5003800" cy="3099375"/>
          </a:xfrm>
          <a:prstGeom prst="rect">
            <a:avLst/>
          </a:prstGeom>
          <a:noFill/>
        </p:spPr>
        <p:txBody>
          <a:bodyPr wrap="square" rtlCol="0">
            <a:spAutoFit/>
          </a:bodyPr>
          <a:lstStyle/>
          <a:p>
            <a:pPr>
              <a:lnSpc>
                <a:spcPct val="150000"/>
              </a:lnSpc>
            </a:pPr>
            <a:r>
              <a:rPr lang="da-DK" sz="2400" b="1" dirty="0"/>
              <a:t>Hvem er vi?</a:t>
            </a:r>
          </a:p>
          <a:p>
            <a:pPr marL="285750" indent="-285750">
              <a:lnSpc>
                <a:spcPct val="150000"/>
              </a:lnSpc>
              <a:buFont typeface="Arial" panose="020B0604020202020204" pitchFamily="34" charset="0"/>
              <a:buChar char="•"/>
            </a:pPr>
            <a:r>
              <a:rPr lang="da-DK" dirty="0"/>
              <a:t>Marianne og Cæcilie</a:t>
            </a:r>
          </a:p>
          <a:p>
            <a:pPr marL="285750" indent="-285750">
              <a:lnSpc>
                <a:spcPct val="150000"/>
              </a:lnSpc>
              <a:buFont typeface="Arial" panose="020B0604020202020204" pitchFamily="34" charset="0"/>
              <a:buChar char="•"/>
            </a:pPr>
            <a:r>
              <a:rPr lang="da-DK" dirty="0"/>
              <a:t>Specialbørnehaven Spiren</a:t>
            </a:r>
          </a:p>
          <a:p>
            <a:pPr marL="285750" indent="-285750">
              <a:lnSpc>
                <a:spcPct val="150000"/>
              </a:lnSpc>
              <a:buFont typeface="Arial" panose="020B0604020202020204" pitchFamily="34" charset="0"/>
              <a:buChar char="•"/>
            </a:pPr>
            <a:r>
              <a:rPr lang="da-DK" dirty="0"/>
              <a:t>0-6 år, brug for særlig hjælp og støtte</a:t>
            </a:r>
          </a:p>
          <a:p>
            <a:pPr marL="285750" indent="-285750">
              <a:lnSpc>
                <a:spcPct val="150000"/>
              </a:lnSpc>
              <a:buFont typeface="Arial" panose="020B0604020202020204" pitchFamily="34" charset="0"/>
              <a:buChar char="•"/>
            </a:pPr>
            <a:r>
              <a:rPr lang="da-DK" dirty="0"/>
              <a:t>Fire stuer med 4-6 børn</a:t>
            </a:r>
          </a:p>
          <a:p>
            <a:pPr marL="285750" indent="-285750">
              <a:lnSpc>
                <a:spcPct val="150000"/>
              </a:lnSpc>
              <a:buFont typeface="Arial" panose="020B0604020202020204" pitchFamily="34" charset="0"/>
              <a:buChar char="•"/>
            </a:pPr>
            <a:r>
              <a:rPr lang="da-DK" dirty="0"/>
              <a:t> Fysioterapeuter </a:t>
            </a:r>
          </a:p>
          <a:p>
            <a:pPr marL="285750" indent="-285750">
              <a:lnSpc>
                <a:spcPct val="150000"/>
              </a:lnSpc>
              <a:buFont typeface="Arial" panose="020B0604020202020204" pitchFamily="34" charset="0"/>
              <a:buChar char="•"/>
            </a:pPr>
            <a:r>
              <a:rPr lang="da-DK" dirty="0"/>
              <a:t>Weekendbørnehave 22 weekender om året</a:t>
            </a:r>
          </a:p>
        </p:txBody>
      </p:sp>
      <p:pic>
        <p:nvPicPr>
          <p:cNvPr id="5" name="Billede 4">
            <a:extLst>
              <a:ext uri="{FF2B5EF4-FFF2-40B4-BE49-F238E27FC236}">
                <a16:creationId xmlns:a16="http://schemas.microsoft.com/office/drawing/2014/main" id="{E9467F71-3251-C3C2-F352-F24BA86FCBD5}"/>
              </a:ext>
            </a:extLst>
          </p:cNvPr>
          <p:cNvPicPr>
            <a:picLocks noChangeAspect="1"/>
          </p:cNvPicPr>
          <p:nvPr/>
        </p:nvPicPr>
        <p:blipFill>
          <a:blip r:embed="rId2"/>
          <a:stretch>
            <a:fillRect/>
          </a:stretch>
        </p:blipFill>
        <p:spPr>
          <a:xfrm>
            <a:off x="5971686" y="590678"/>
            <a:ext cx="5681897" cy="5146646"/>
          </a:xfrm>
          <a:prstGeom prst="rect">
            <a:avLst/>
          </a:prstGeom>
        </p:spPr>
      </p:pic>
      <p:pic>
        <p:nvPicPr>
          <p:cNvPr id="6" name="Billede 5" descr="Spire - Gratis vector clipart-billeder på creazilla.com">
            <a:extLst>
              <a:ext uri="{FF2B5EF4-FFF2-40B4-BE49-F238E27FC236}">
                <a16:creationId xmlns:a16="http://schemas.microsoft.com/office/drawing/2014/main" id="{9DBAC508-C295-D4F4-7411-0AB090A2ED42}"/>
              </a:ext>
            </a:extLst>
          </p:cNvPr>
          <p:cNvPicPr>
            <a:picLocks noChangeAspect="1"/>
          </p:cNvPicPr>
          <p:nvPr/>
        </p:nvPicPr>
        <p:blipFill>
          <a:blip r:embed="rId3"/>
          <a:stretch>
            <a:fillRect/>
          </a:stretch>
        </p:blipFill>
        <p:spPr>
          <a:xfrm>
            <a:off x="5168053" y="3164001"/>
            <a:ext cx="1855893" cy="2954656"/>
          </a:xfrm>
          <a:prstGeom prst="rect">
            <a:avLst/>
          </a:prstGeom>
        </p:spPr>
      </p:pic>
      <p:sp>
        <p:nvSpPr>
          <p:cNvPr id="2" name="Tekstfelt 1">
            <a:extLst>
              <a:ext uri="{FF2B5EF4-FFF2-40B4-BE49-F238E27FC236}">
                <a16:creationId xmlns:a16="http://schemas.microsoft.com/office/drawing/2014/main" id="{9F2693E6-88B5-7DF1-7325-C2F2C1410491}"/>
              </a:ext>
            </a:extLst>
          </p:cNvPr>
          <p:cNvSpPr txBox="1"/>
          <p:nvPr/>
        </p:nvSpPr>
        <p:spPr>
          <a:xfrm>
            <a:off x="803362" y="3265411"/>
            <a:ext cx="5003800" cy="3000821"/>
          </a:xfrm>
          <a:prstGeom prst="rect">
            <a:avLst/>
          </a:prstGeom>
          <a:noFill/>
        </p:spPr>
        <p:txBody>
          <a:bodyPr wrap="square" rtlCol="0">
            <a:spAutoFit/>
          </a:bodyPr>
          <a:lstStyle/>
          <a:p>
            <a:pPr>
              <a:lnSpc>
                <a:spcPct val="150000"/>
              </a:lnSpc>
            </a:pPr>
            <a:r>
              <a:rPr lang="da-DK" sz="2400" b="1" dirty="0"/>
              <a:t>Baggrund for oplægget</a:t>
            </a:r>
            <a:r>
              <a:rPr lang="da-DK" dirty="0"/>
              <a:t> </a:t>
            </a:r>
          </a:p>
          <a:p>
            <a:pPr marL="285750" indent="-285750">
              <a:lnSpc>
                <a:spcPct val="150000"/>
              </a:lnSpc>
              <a:buFont typeface="Arial" panose="020B0604020202020204" pitchFamily="34" charset="0"/>
              <a:buChar char="•"/>
            </a:pPr>
            <a:r>
              <a:rPr lang="da-DK" dirty="0"/>
              <a:t>Kommunikation har mange former</a:t>
            </a:r>
          </a:p>
          <a:p>
            <a:pPr marL="285750" indent="-285750">
              <a:lnSpc>
                <a:spcPct val="150000"/>
              </a:lnSpc>
              <a:buFont typeface="Arial" panose="020B0604020202020204" pitchFamily="34" charset="0"/>
              <a:buChar char="•"/>
            </a:pPr>
            <a:r>
              <a:rPr lang="da-DK" dirty="0"/>
              <a:t>Sidste år indførte vi kommunikationspas</a:t>
            </a:r>
          </a:p>
          <a:p>
            <a:pPr marL="285750" indent="-285750">
              <a:lnSpc>
                <a:spcPct val="150000"/>
              </a:lnSpc>
              <a:buFont typeface="Arial" panose="020B0604020202020204" pitchFamily="34" charset="0"/>
              <a:buChar char="•"/>
            </a:pPr>
            <a:r>
              <a:rPr lang="da-DK" dirty="0"/>
              <a:t>Rød tråd mellem overgangene</a:t>
            </a:r>
          </a:p>
          <a:p>
            <a:pPr marL="285750" indent="-285750">
              <a:lnSpc>
                <a:spcPct val="150000"/>
              </a:lnSpc>
              <a:buFont typeface="Arial" panose="020B0604020202020204" pitchFamily="34" charset="0"/>
              <a:buChar char="•"/>
            </a:pPr>
            <a:r>
              <a:rPr lang="da-DK" dirty="0"/>
              <a:t>Individuelle skemaer, men nu også fokus på individuel kommunikation</a:t>
            </a:r>
          </a:p>
          <a:p>
            <a:endParaRPr lang="da-DK" dirty="0"/>
          </a:p>
        </p:txBody>
      </p:sp>
    </p:spTree>
    <p:extLst>
      <p:ext uri="{BB962C8B-B14F-4D97-AF65-F5344CB8AC3E}">
        <p14:creationId xmlns:p14="http://schemas.microsoft.com/office/powerpoint/2010/main" val="1662748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1C896B29-4A18-A819-F820-0E88C9353E32}"/>
              </a:ext>
            </a:extLst>
          </p:cNvPr>
          <p:cNvSpPr txBox="1"/>
          <p:nvPr/>
        </p:nvSpPr>
        <p:spPr>
          <a:xfrm>
            <a:off x="1031846" y="1006679"/>
            <a:ext cx="10352015" cy="6140142"/>
          </a:xfrm>
          <a:prstGeom prst="rect">
            <a:avLst/>
          </a:prstGeom>
          <a:noFill/>
        </p:spPr>
        <p:txBody>
          <a:bodyPr wrap="square" rtlCol="0">
            <a:spAutoFit/>
          </a:bodyPr>
          <a:lstStyle/>
          <a:p>
            <a:r>
              <a:rPr lang="da-DK" sz="2400" b="1" dirty="0"/>
              <a:t>FN’s Handicapkonventionens generelle principper:</a:t>
            </a:r>
          </a:p>
          <a:p>
            <a:endParaRPr lang="da-DK" dirty="0"/>
          </a:p>
          <a:p>
            <a:pPr>
              <a:lnSpc>
                <a:spcPct val="150000"/>
              </a:lnSpc>
            </a:pPr>
            <a:r>
              <a:rPr lang="da-DK" dirty="0"/>
              <a:t>”Anerkender vigtigheden af, at personer med handicap har ret til personlig autonomi og uafhængighed, herunder frihed til at træffe egne valg”, hvilket betyder, at der til enhver tid må arbejdes for, at de mennesker, der falder ind under denne betegnelse ”personer med handicap” – fysiske som sociale og kognitive – skal tilbydes mulighed for dette. Og for øvrigt at kunne ytre sig og blive lyttet til i al almindelighed.</a:t>
            </a:r>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p:txBody>
      </p:sp>
    </p:spTree>
    <p:extLst>
      <p:ext uri="{BB962C8B-B14F-4D97-AF65-F5344CB8AC3E}">
        <p14:creationId xmlns:p14="http://schemas.microsoft.com/office/powerpoint/2010/main" val="9675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457DB95E-F4FD-7E57-31F3-D87BF98FE70D}"/>
              </a:ext>
            </a:extLst>
          </p:cNvPr>
          <p:cNvSpPr txBox="1"/>
          <p:nvPr/>
        </p:nvSpPr>
        <p:spPr>
          <a:xfrm>
            <a:off x="444500" y="470238"/>
            <a:ext cx="4533900" cy="6417141"/>
          </a:xfrm>
          <a:prstGeom prst="rect">
            <a:avLst/>
          </a:prstGeom>
          <a:noFill/>
        </p:spPr>
        <p:txBody>
          <a:bodyPr wrap="square">
            <a:spAutoFit/>
          </a:bodyPr>
          <a:lstStyle/>
          <a:p>
            <a:pPr>
              <a:lnSpc>
                <a:spcPct val="150000"/>
              </a:lnSpc>
            </a:pPr>
            <a:r>
              <a:rPr lang="da-DK" sz="2400" b="1" dirty="0"/>
              <a:t>ASK</a:t>
            </a:r>
          </a:p>
          <a:p>
            <a:pPr marL="285750" indent="-285750">
              <a:lnSpc>
                <a:spcPct val="150000"/>
              </a:lnSpc>
              <a:buFont typeface="Arial" panose="020B0604020202020204" pitchFamily="34" charset="0"/>
              <a:buChar char="•"/>
            </a:pPr>
            <a:r>
              <a:rPr lang="da-DK" dirty="0"/>
              <a:t>Alternativ supplerende kommunikation</a:t>
            </a:r>
          </a:p>
          <a:p>
            <a:pPr marL="285750" indent="-285750">
              <a:lnSpc>
                <a:spcPct val="150000"/>
              </a:lnSpc>
              <a:buFont typeface="Arial" panose="020B0604020202020204" pitchFamily="34" charset="0"/>
              <a:buChar char="•"/>
            </a:pPr>
            <a:r>
              <a:rPr lang="da-DK" dirty="0"/>
              <a:t>Værktøj og samspilsstrategier</a:t>
            </a:r>
          </a:p>
          <a:p>
            <a:pPr marL="285750" indent="-285750">
              <a:lnSpc>
                <a:spcPct val="150000"/>
              </a:lnSpc>
              <a:buFont typeface="Arial" panose="020B0604020202020204" pitchFamily="34" charset="0"/>
              <a:buChar char="•"/>
            </a:pPr>
            <a:r>
              <a:rPr lang="da-DK" dirty="0"/>
              <a:t>At kunne kommunikere så frit og selvstændigt som muligt</a:t>
            </a:r>
          </a:p>
          <a:p>
            <a:pPr marL="285750" indent="-285750">
              <a:lnSpc>
                <a:spcPct val="150000"/>
              </a:lnSpc>
              <a:buFont typeface="Arial" panose="020B0604020202020204" pitchFamily="34" charset="0"/>
              <a:buChar char="•"/>
            </a:pPr>
            <a:endParaRPr lang="da-DK" dirty="0"/>
          </a:p>
          <a:p>
            <a:pPr marL="285750" indent="-285750">
              <a:lnSpc>
                <a:spcPct val="150000"/>
              </a:lnSpc>
              <a:buFont typeface="Arial" panose="020B0604020202020204" pitchFamily="34" charset="0"/>
              <a:buChar char="•"/>
            </a:pPr>
            <a:endParaRPr lang="da-DK" dirty="0"/>
          </a:p>
          <a:p>
            <a:pPr marL="285750" indent="-285750">
              <a:lnSpc>
                <a:spcPct val="150000"/>
              </a:lnSpc>
              <a:buFont typeface="Arial" panose="020B0604020202020204" pitchFamily="34" charset="0"/>
              <a:buChar char="•"/>
            </a:pPr>
            <a:endParaRPr lang="da-DK" dirty="0"/>
          </a:p>
          <a:p>
            <a:pPr marL="285750" indent="-285750">
              <a:lnSpc>
                <a:spcPct val="150000"/>
              </a:lnSpc>
              <a:buFont typeface="Arial" panose="020B0604020202020204" pitchFamily="34" charset="0"/>
              <a:buChar char="•"/>
            </a:pPr>
            <a:endParaRPr lang="da-DK" dirty="0"/>
          </a:p>
          <a:p>
            <a:pPr>
              <a:lnSpc>
                <a:spcPct val="150000"/>
              </a:lnSpc>
            </a:pPr>
            <a:endParaRPr lang="da-DK" sz="1800" dirty="0"/>
          </a:p>
          <a:p>
            <a:pPr marL="342900" indent="-342900">
              <a:buFont typeface="Arial" panose="020B0604020202020204" pitchFamily="34" charset="0"/>
              <a:buChar char="•"/>
            </a:pPr>
            <a:endParaRPr lang="da-DK" dirty="0"/>
          </a:p>
          <a:p>
            <a:pPr marL="342900" indent="-342900">
              <a:buFont typeface="Arial" panose="020B0604020202020204" pitchFamily="34" charset="0"/>
              <a:buChar char="•"/>
            </a:pPr>
            <a:endParaRPr lang="da-DK" sz="1800" dirty="0"/>
          </a:p>
          <a:p>
            <a:pPr marL="342900" indent="-342900">
              <a:buFont typeface="Arial" panose="020B0604020202020204" pitchFamily="34" charset="0"/>
              <a:buChar char="•"/>
            </a:pPr>
            <a:endParaRPr lang="da-DK" dirty="0"/>
          </a:p>
          <a:p>
            <a:pPr marL="342900" indent="-342900">
              <a:buFont typeface="Arial" panose="020B0604020202020204" pitchFamily="34" charset="0"/>
              <a:buChar char="•"/>
            </a:pPr>
            <a:endParaRPr lang="da-DK" sz="1800" dirty="0"/>
          </a:p>
          <a:p>
            <a:pPr marL="342900" indent="-342900">
              <a:buFont typeface="Arial" panose="020B0604020202020204" pitchFamily="34" charset="0"/>
              <a:buChar char="•"/>
            </a:pPr>
            <a:endParaRPr lang="da-DK" dirty="0"/>
          </a:p>
          <a:p>
            <a:pPr marL="342900" indent="-342900">
              <a:buFont typeface="Arial" panose="020B0604020202020204" pitchFamily="34" charset="0"/>
              <a:buChar char="•"/>
            </a:pPr>
            <a:endParaRPr lang="da-DK" sz="1800" dirty="0"/>
          </a:p>
          <a:p>
            <a:pPr marL="342900" indent="-342900">
              <a:buFont typeface="Arial" panose="020B0604020202020204" pitchFamily="34" charset="0"/>
              <a:buChar char="•"/>
            </a:pPr>
            <a:endParaRPr lang="da-DK" sz="2400" b="1" dirty="0"/>
          </a:p>
        </p:txBody>
      </p:sp>
      <p:pic>
        <p:nvPicPr>
          <p:cNvPr id="11" name="Billede 10">
            <a:extLst>
              <a:ext uri="{FF2B5EF4-FFF2-40B4-BE49-F238E27FC236}">
                <a16:creationId xmlns:a16="http://schemas.microsoft.com/office/drawing/2014/main" id="{27D2D845-C259-9BD6-439A-28083EE77B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32909"/>
            <a:ext cx="12192000" cy="3325091"/>
          </a:xfrm>
          <a:prstGeom prst="rect">
            <a:avLst/>
          </a:prstGeom>
        </p:spPr>
      </p:pic>
      <p:sp>
        <p:nvSpPr>
          <p:cNvPr id="3" name="Tekstfelt 2">
            <a:extLst>
              <a:ext uri="{FF2B5EF4-FFF2-40B4-BE49-F238E27FC236}">
                <a16:creationId xmlns:a16="http://schemas.microsoft.com/office/drawing/2014/main" id="{03565048-0278-5463-93C0-AC70658C01DD}"/>
              </a:ext>
            </a:extLst>
          </p:cNvPr>
          <p:cNvSpPr txBox="1"/>
          <p:nvPr/>
        </p:nvSpPr>
        <p:spPr>
          <a:xfrm>
            <a:off x="5083728" y="470238"/>
            <a:ext cx="5956184" cy="1477328"/>
          </a:xfrm>
          <a:prstGeom prst="rect">
            <a:avLst/>
          </a:prstGeom>
          <a:noFill/>
        </p:spPr>
        <p:txBody>
          <a:bodyPr wrap="square" rtlCol="0">
            <a:spAutoFit/>
          </a:bodyPr>
          <a:lstStyle/>
          <a:p>
            <a:pPr marL="285750" indent="-285750">
              <a:buFont typeface="Arial" panose="020B0604020202020204" pitchFamily="34" charset="0"/>
              <a:buChar char="•"/>
            </a:pPr>
            <a:endParaRPr lang="da-DK" dirty="0"/>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Vellykket kommunikation er forudsætningen for </a:t>
            </a:r>
            <a:r>
              <a:rPr lang="da-DK"/>
              <a:t>at kunne udvikle </a:t>
            </a:r>
            <a:r>
              <a:rPr lang="da-DK" dirty="0"/>
              <a:t>de sproglige, kognitive, følelsesmæssige og sociale sider af sig selv.</a:t>
            </a:r>
          </a:p>
        </p:txBody>
      </p:sp>
    </p:spTree>
    <p:extLst>
      <p:ext uri="{BB962C8B-B14F-4D97-AF65-F5344CB8AC3E}">
        <p14:creationId xmlns:p14="http://schemas.microsoft.com/office/powerpoint/2010/main" val="2148885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1380EB-686A-E88D-8A40-50F0406DD860}"/>
              </a:ext>
            </a:extLst>
          </p:cNvPr>
          <p:cNvSpPr>
            <a:spLocks noGrp="1"/>
          </p:cNvSpPr>
          <p:nvPr>
            <p:ph type="title" idx="4294967295"/>
          </p:nvPr>
        </p:nvSpPr>
        <p:spPr>
          <a:xfrm>
            <a:off x="568960" y="397251"/>
            <a:ext cx="10515600" cy="1325563"/>
          </a:xfrm>
        </p:spPr>
        <p:txBody>
          <a:bodyPr/>
          <a:lstStyle/>
          <a:p>
            <a:r>
              <a:rPr lang="da-DK" dirty="0"/>
              <a:t>Overblik over ASK-typer</a:t>
            </a:r>
          </a:p>
        </p:txBody>
      </p:sp>
      <p:sp>
        <p:nvSpPr>
          <p:cNvPr id="3" name="Pladsholder til indhold 2">
            <a:extLst>
              <a:ext uri="{FF2B5EF4-FFF2-40B4-BE49-F238E27FC236}">
                <a16:creationId xmlns:a16="http://schemas.microsoft.com/office/drawing/2014/main" id="{F87B77B9-4858-E488-4787-B75DC885CAB3}"/>
              </a:ext>
            </a:extLst>
          </p:cNvPr>
          <p:cNvSpPr>
            <a:spLocks noGrp="1"/>
          </p:cNvSpPr>
          <p:nvPr>
            <p:ph idx="4294967295"/>
          </p:nvPr>
        </p:nvSpPr>
        <p:spPr>
          <a:xfrm>
            <a:off x="534035" y="1388428"/>
            <a:ext cx="6283325" cy="5214937"/>
          </a:xfrm>
        </p:spPr>
        <p:txBody>
          <a:bodyPr>
            <a:normAutofit fontScale="92500" lnSpcReduction="20000"/>
          </a:bodyPr>
          <a:lstStyle/>
          <a:p>
            <a:pPr>
              <a:lnSpc>
                <a:spcPct val="150000"/>
              </a:lnSpc>
            </a:pPr>
            <a:r>
              <a:rPr lang="da-DK" b="1" dirty="0"/>
              <a:t>Kropslig:</a:t>
            </a:r>
            <a:br>
              <a:rPr lang="da-DK" dirty="0"/>
            </a:br>
            <a:r>
              <a:rPr lang="da-DK" dirty="0"/>
              <a:t>Gestik, mimik, tegn-til-tale, blikretning.</a:t>
            </a:r>
          </a:p>
          <a:p>
            <a:pPr>
              <a:lnSpc>
                <a:spcPct val="150000"/>
              </a:lnSpc>
            </a:pPr>
            <a:r>
              <a:rPr lang="da-DK" b="1" dirty="0"/>
              <a:t>Lavteknologiske:</a:t>
            </a:r>
            <a:br>
              <a:rPr lang="da-DK" dirty="0"/>
            </a:br>
            <a:r>
              <a:rPr lang="da-DK" dirty="0"/>
              <a:t>Piktogrammer, fotos, kommunikationsbøger, samtalemåtter, pegekort.</a:t>
            </a:r>
          </a:p>
          <a:p>
            <a:pPr>
              <a:lnSpc>
                <a:spcPct val="150000"/>
              </a:lnSpc>
            </a:pPr>
            <a:r>
              <a:rPr lang="da-DK" b="1" dirty="0"/>
              <a:t>Højteknologiske:</a:t>
            </a:r>
            <a:br>
              <a:rPr lang="da-DK" dirty="0"/>
            </a:br>
            <a:r>
              <a:rPr lang="da-DK" dirty="0"/>
              <a:t>Apps, talemaskiner, tablets med symbolsystemer.</a:t>
            </a:r>
          </a:p>
          <a:p>
            <a:endParaRPr lang="da-DK" dirty="0"/>
          </a:p>
          <a:p>
            <a:endParaRPr lang="da-DK" dirty="0"/>
          </a:p>
        </p:txBody>
      </p:sp>
      <p:sp>
        <p:nvSpPr>
          <p:cNvPr id="5" name="Stjerne: 32 takker 4">
            <a:extLst>
              <a:ext uri="{FF2B5EF4-FFF2-40B4-BE49-F238E27FC236}">
                <a16:creationId xmlns:a16="http://schemas.microsoft.com/office/drawing/2014/main" id="{E692CEFF-255C-A256-5E66-BCF013A4EE32}"/>
              </a:ext>
            </a:extLst>
          </p:cNvPr>
          <p:cNvSpPr/>
          <p:nvPr/>
        </p:nvSpPr>
        <p:spPr>
          <a:xfrm>
            <a:off x="6817360" y="995680"/>
            <a:ext cx="4994001" cy="4802287"/>
          </a:xfrm>
          <a:prstGeom prst="star32">
            <a:avLst/>
          </a:prstGeom>
          <a:solidFill>
            <a:schemeClr val="accent4">
              <a:lumMod val="40000"/>
              <a:lumOff val="6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400" b="1" dirty="0">
                <a:solidFill>
                  <a:schemeClr val="tx1"/>
                </a:solidFill>
              </a:rPr>
              <a:t>ASK skal </a:t>
            </a:r>
          </a:p>
          <a:p>
            <a:pPr algn="ctr"/>
            <a:r>
              <a:rPr lang="da-DK" sz="2400" b="1" dirty="0">
                <a:solidFill>
                  <a:schemeClr val="tx1"/>
                </a:solidFill>
              </a:rPr>
              <a:t>altid være let tilgængeligt, matche barnets ressourcer og kontekst.</a:t>
            </a:r>
          </a:p>
        </p:txBody>
      </p:sp>
    </p:spTree>
    <p:extLst>
      <p:ext uri="{BB962C8B-B14F-4D97-AF65-F5344CB8AC3E}">
        <p14:creationId xmlns:p14="http://schemas.microsoft.com/office/powerpoint/2010/main" val="3854377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normal">
            <a:hlinkClick r:id="" action="ppaction://media"/>
            <a:extLst>
              <a:ext uri="{FF2B5EF4-FFF2-40B4-BE49-F238E27FC236}">
                <a16:creationId xmlns:a16="http://schemas.microsoft.com/office/drawing/2014/main" id="{68DB55B9-B003-A04B-3F6C-EE5CD931D40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2980"/>
          </a:xfrm>
          <a:prstGeom prst="rect">
            <a:avLst/>
          </a:prstGeom>
        </p:spPr>
      </p:pic>
    </p:spTree>
    <p:extLst>
      <p:ext uri="{BB962C8B-B14F-4D97-AF65-F5344CB8AC3E}">
        <p14:creationId xmlns:p14="http://schemas.microsoft.com/office/powerpoint/2010/main" val="1324068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6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E34B1133-094A-1536-5AC0-F44D8D2A3299}"/>
              </a:ext>
            </a:extLst>
          </p:cNvPr>
          <p:cNvSpPr txBox="1"/>
          <p:nvPr/>
        </p:nvSpPr>
        <p:spPr>
          <a:xfrm>
            <a:off x="985520" y="782320"/>
            <a:ext cx="9225280" cy="5293757"/>
          </a:xfrm>
          <a:prstGeom prst="rect">
            <a:avLst/>
          </a:prstGeom>
          <a:noFill/>
        </p:spPr>
        <p:txBody>
          <a:bodyPr wrap="square" rtlCol="0">
            <a:spAutoFit/>
          </a:bodyPr>
          <a:lstStyle/>
          <a:p>
            <a:r>
              <a:rPr lang="da-DK" dirty="0"/>
              <a:t> </a:t>
            </a:r>
          </a:p>
          <a:p>
            <a:pPr algn="ctr"/>
            <a:r>
              <a:rPr lang="da-DK" sz="3200" b="1" dirty="0"/>
              <a:t>ASK netværk </a:t>
            </a:r>
          </a:p>
          <a:p>
            <a:endParaRPr lang="da-DK" dirty="0"/>
          </a:p>
          <a:p>
            <a:pPr>
              <a:lnSpc>
                <a:spcPct val="150000"/>
              </a:lnSpc>
            </a:pPr>
            <a:r>
              <a:rPr lang="da-DK" dirty="0"/>
              <a:t>Netværket består af logopæder, pædagoger og IKT teamet (information og kommunikations teknologi) fra relevante tilbud i kommunen. Formålet med ASK netværksgruppen er at vi sammen kan: </a:t>
            </a:r>
          </a:p>
          <a:p>
            <a:r>
              <a:rPr lang="da-DK" dirty="0"/>
              <a:t> </a:t>
            </a:r>
          </a:p>
          <a:p>
            <a:pPr marL="285750" lvl="0" indent="-285750">
              <a:lnSpc>
                <a:spcPct val="150000"/>
              </a:lnSpc>
              <a:buFont typeface="Arial" panose="020B0604020202020204" pitchFamily="34" charset="0"/>
              <a:buChar char="•"/>
            </a:pPr>
            <a:r>
              <a:rPr lang="da-DK" dirty="0"/>
              <a:t>Øge vores kendskab til alternativ og supplerende kommunikation og sammen oprette en vidensbank med materialer, links til div. hjemmesider og foreninger mm. </a:t>
            </a:r>
          </a:p>
          <a:p>
            <a:pPr marL="285750" lvl="0" indent="-285750">
              <a:lnSpc>
                <a:spcPct val="150000"/>
              </a:lnSpc>
              <a:buFont typeface="Arial" panose="020B0604020202020204" pitchFamily="34" charset="0"/>
              <a:buChar char="•"/>
            </a:pPr>
            <a:r>
              <a:rPr lang="da-DK" dirty="0"/>
              <a:t>Øge udbredelsen af alternativ og supplerende kommunikation på medlemmernes arbejdssteder i Horsens kommune </a:t>
            </a:r>
          </a:p>
          <a:p>
            <a:pPr marL="285750" lvl="0" indent="-285750">
              <a:lnSpc>
                <a:spcPct val="150000"/>
              </a:lnSpc>
              <a:buFont typeface="Arial" panose="020B0604020202020204" pitchFamily="34" charset="0"/>
              <a:buChar char="•"/>
            </a:pPr>
            <a:r>
              <a:rPr lang="da-DK" dirty="0"/>
              <a:t>Øge samarbejdet de forskellige indsatser imellem.</a:t>
            </a:r>
          </a:p>
          <a:p>
            <a:pPr marL="285750" lvl="0" indent="-285750">
              <a:buFont typeface="Arial" panose="020B0604020202020204" pitchFamily="34" charset="0"/>
              <a:buChar char="•"/>
            </a:pPr>
            <a:endParaRPr lang="da-DK" dirty="0"/>
          </a:p>
          <a:p>
            <a:endParaRPr lang="da-DK" dirty="0"/>
          </a:p>
        </p:txBody>
      </p:sp>
    </p:spTree>
    <p:extLst>
      <p:ext uri="{BB962C8B-B14F-4D97-AF65-F5344CB8AC3E}">
        <p14:creationId xmlns:p14="http://schemas.microsoft.com/office/powerpoint/2010/main" val="1284767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82584DDC-4077-FF86-1A11-0EFD4EA31D4C}"/>
              </a:ext>
            </a:extLst>
          </p:cNvPr>
          <p:cNvSpPr txBox="1"/>
          <p:nvPr/>
        </p:nvSpPr>
        <p:spPr>
          <a:xfrm>
            <a:off x="482600" y="495300"/>
            <a:ext cx="6295705" cy="5124480"/>
          </a:xfrm>
          <a:prstGeom prst="rect">
            <a:avLst/>
          </a:prstGeom>
          <a:noFill/>
        </p:spPr>
        <p:txBody>
          <a:bodyPr wrap="square" rtlCol="0">
            <a:spAutoFit/>
          </a:bodyPr>
          <a:lstStyle/>
          <a:p>
            <a:r>
              <a:rPr lang="da-DK" sz="2400" b="1" dirty="0"/>
              <a:t>Hvad er et kommunikationspas?</a:t>
            </a:r>
            <a:br>
              <a:rPr lang="da-DK" sz="2400" b="1" dirty="0"/>
            </a:br>
            <a:endParaRPr lang="da-DK" sz="2400" b="1" dirty="0"/>
          </a:p>
          <a:p>
            <a:pPr marL="285750" indent="-285750">
              <a:lnSpc>
                <a:spcPct val="150000"/>
              </a:lnSpc>
              <a:buFont typeface="Arial" panose="020B0604020202020204" pitchFamily="34" charset="0"/>
              <a:buChar char="•"/>
            </a:pPr>
            <a:r>
              <a:rPr lang="da-DK" dirty="0"/>
              <a:t>Personligt dokument</a:t>
            </a:r>
            <a:br>
              <a:rPr lang="da-DK" dirty="0"/>
            </a:br>
            <a:r>
              <a:rPr lang="da-DK" dirty="0"/>
              <a:t>Kort, let tilgængeligt hæfte</a:t>
            </a:r>
          </a:p>
          <a:p>
            <a:pPr marL="285750" indent="-285750">
              <a:lnSpc>
                <a:spcPct val="150000"/>
              </a:lnSpc>
              <a:buFont typeface="Arial" panose="020B0604020202020204" pitchFamily="34" charset="0"/>
              <a:buChar char="•"/>
            </a:pPr>
            <a:r>
              <a:rPr lang="da-DK" dirty="0"/>
              <a:t>Indeholder oplysninger om barnet kommunikationsformer</a:t>
            </a:r>
          </a:p>
          <a:p>
            <a:pPr marL="285750" indent="-285750">
              <a:lnSpc>
                <a:spcPct val="150000"/>
              </a:lnSpc>
              <a:buFont typeface="Arial" panose="020B0604020202020204" pitchFamily="34" charset="0"/>
              <a:buChar char="•"/>
            </a:pPr>
            <a:r>
              <a:rPr lang="da-DK" dirty="0"/>
              <a:t>Lavet i samarbejde med barnet, forældre og primærpædagog</a:t>
            </a:r>
          </a:p>
          <a:p>
            <a:pPr marL="285750" indent="-285750">
              <a:lnSpc>
                <a:spcPct val="150000"/>
              </a:lnSpc>
              <a:buFont typeface="Arial" panose="020B0604020202020204" pitchFamily="34" charset="0"/>
              <a:buChar char="•"/>
            </a:pPr>
            <a:r>
              <a:rPr lang="da-DK" dirty="0"/>
              <a:t>Fleksibelt dokument</a:t>
            </a:r>
          </a:p>
          <a:p>
            <a:pPr marL="285750" indent="-285750">
              <a:lnSpc>
                <a:spcPct val="150000"/>
              </a:lnSpc>
              <a:buFont typeface="Arial" panose="020B0604020202020204" pitchFamily="34" charset="0"/>
              <a:buChar char="•"/>
            </a:pPr>
            <a:r>
              <a:rPr lang="da-DK" dirty="0"/>
              <a:t>Sikrer at tavs viden ikke går tabt</a:t>
            </a:r>
          </a:p>
          <a:p>
            <a:pPr marL="285750" indent="-285750">
              <a:lnSpc>
                <a:spcPct val="150000"/>
              </a:lnSpc>
              <a:buFont typeface="Arial" panose="020B0604020202020204" pitchFamily="34" charset="0"/>
              <a:buChar char="•"/>
            </a:pPr>
            <a:r>
              <a:rPr lang="da-DK" dirty="0"/>
              <a:t>Sikrer at barnet bliver mødt ensartet og forstået af alle omkring sig</a:t>
            </a:r>
          </a:p>
          <a:p>
            <a:endParaRPr lang="da-DK" dirty="0"/>
          </a:p>
          <a:p>
            <a:pPr marL="285750" indent="-285750">
              <a:buFont typeface="Arial" panose="020B0604020202020204" pitchFamily="34" charset="0"/>
              <a:buChar char="•"/>
            </a:pPr>
            <a:endParaRPr lang="da-DK" dirty="0"/>
          </a:p>
        </p:txBody>
      </p:sp>
      <p:pic>
        <p:nvPicPr>
          <p:cNvPr id="3" name="Billede 2">
            <a:extLst>
              <a:ext uri="{FF2B5EF4-FFF2-40B4-BE49-F238E27FC236}">
                <a16:creationId xmlns:a16="http://schemas.microsoft.com/office/drawing/2014/main" id="{FB4A67E0-0696-9795-9799-556B7587D1CE}"/>
              </a:ext>
            </a:extLst>
          </p:cNvPr>
          <p:cNvPicPr>
            <a:picLocks noChangeAspect="1"/>
          </p:cNvPicPr>
          <p:nvPr/>
        </p:nvPicPr>
        <p:blipFill>
          <a:blip r:embed="rId2"/>
          <a:stretch>
            <a:fillRect/>
          </a:stretch>
        </p:blipFill>
        <p:spPr>
          <a:xfrm>
            <a:off x="6949330" y="495300"/>
            <a:ext cx="4530653" cy="5713183"/>
          </a:xfrm>
          <a:prstGeom prst="rect">
            <a:avLst/>
          </a:prstGeom>
        </p:spPr>
      </p:pic>
    </p:spTree>
    <p:extLst>
      <p:ext uri="{BB962C8B-B14F-4D97-AF65-F5344CB8AC3E}">
        <p14:creationId xmlns:p14="http://schemas.microsoft.com/office/powerpoint/2010/main" val="1173496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D74267-2141-DECD-24E0-5D482F72D88A}"/>
              </a:ext>
            </a:extLst>
          </p:cNvPr>
          <p:cNvSpPr>
            <a:spLocks noGrp="1"/>
          </p:cNvSpPr>
          <p:nvPr>
            <p:ph type="title"/>
          </p:nvPr>
        </p:nvSpPr>
        <p:spPr/>
        <p:txBody>
          <a:bodyPr/>
          <a:lstStyle/>
          <a:p>
            <a:endParaRPr lang="da-DK"/>
          </a:p>
        </p:txBody>
      </p:sp>
      <p:sp>
        <p:nvSpPr>
          <p:cNvPr id="3" name="Pladsholder til indhold 2">
            <a:extLst>
              <a:ext uri="{FF2B5EF4-FFF2-40B4-BE49-F238E27FC236}">
                <a16:creationId xmlns:a16="http://schemas.microsoft.com/office/drawing/2014/main" id="{97907D48-DEDA-A31C-AB84-0B17AB8AAC3E}"/>
              </a:ext>
            </a:extLst>
          </p:cNvPr>
          <p:cNvSpPr>
            <a:spLocks noGrp="1"/>
          </p:cNvSpPr>
          <p:nvPr>
            <p:ph idx="1"/>
          </p:nvPr>
        </p:nvSpPr>
        <p:spPr/>
        <p:txBody>
          <a:bodyPr/>
          <a:lstStyle/>
          <a:p>
            <a:endParaRPr lang="da-DK" dirty="0"/>
          </a:p>
        </p:txBody>
      </p:sp>
      <p:pic>
        <p:nvPicPr>
          <p:cNvPr id="4" name="Kommunikationspas">
            <a:hlinkClick r:id="" action="ppaction://media"/>
            <a:extLst>
              <a:ext uri="{FF2B5EF4-FFF2-40B4-BE49-F238E27FC236}">
                <a16:creationId xmlns:a16="http://schemas.microsoft.com/office/drawing/2014/main" id="{107721DD-9571-CD64-52DB-5F980929D2C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677"/>
            <a:ext cx="12196763" cy="6855323"/>
          </a:xfrm>
          <a:prstGeom prst="rect">
            <a:avLst/>
          </a:prstGeom>
        </p:spPr>
      </p:pic>
      <p:sp>
        <p:nvSpPr>
          <p:cNvPr id="5" name="Tekstfelt 4">
            <a:extLst>
              <a:ext uri="{FF2B5EF4-FFF2-40B4-BE49-F238E27FC236}">
                <a16:creationId xmlns:a16="http://schemas.microsoft.com/office/drawing/2014/main" id="{80209407-68ED-93E8-1584-86B5997C1416}"/>
              </a:ext>
            </a:extLst>
          </p:cNvPr>
          <p:cNvSpPr txBox="1"/>
          <p:nvPr/>
        </p:nvSpPr>
        <p:spPr>
          <a:xfrm>
            <a:off x="1316334" y="1326382"/>
            <a:ext cx="8681776" cy="646331"/>
          </a:xfrm>
          <a:prstGeom prst="rect">
            <a:avLst/>
          </a:prstGeom>
          <a:noFill/>
        </p:spPr>
        <p:txBody>
          <a:bodyPr wrap="square" rtlCol="0">
            <a:spAutoFit/>
          </a:bodyPr>
          <a:lstStyle/>
          <a:p>
            <a:pPr marL="285750" indent="-285750">
              <a:buFont typeface="Arial" panose="020B0604020202020204" pitchFamily="34" charset="0"/>
              <a:buChar char="•"/>
            </a:pPr>
            <a:endParaRPr lang="da-DK" dirty="0"/>
          </a:p>
          <a:p>
            <a:endParaRPr lang="da-DK" dirty="0"/>
          </a:p>
        </p:txBody>
      </p:sp>
    </p:spTree>
    <p:extLst>
      <p:ext uri="{BB962C8B-B14F-4D97-AF65-F5344CB8AC3E}">
        <p14:creationId xmlns:p14="http://schemas.microsoft.com/office/powerpoint/2010/main" val="283465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4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25610">
                <p:cTn id="12"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50618703-90BA-69CB-06FC-072213AC2FDA}"/>
              </a:ext>
            </a:extLst>
          </p:cNvPr>
          <p:cNvSpPr txBox="1"/>
          <p:nvPr/>
        </p:nvSpPr>
        <p:spPr>
          <a:xfrm>
            <a:off x="858520" y="604470"/>
            <a:ext cx="5765800" cy="6878806"/>
          </a:xfrm>
          <a:prstGeom prst="rect">
            <a:avLst/>
          </a:prstGeom>
          <a:noFill/>
        </p:spPr>
        <p:txBody>
          <a:bodyPr wrap="square" rtlCol="0">
            <a:spAutoFit/>
          </a:bodyPr>
          <a:lstStyle/>
          <a:p>
            <a:pPr>
              <a:lnSpc>
                <a:spcPct val="150000"/>
              </a:lnSpc>
            </a:pPr>
            <a:r>
              <a:rPr lang="da-DK" sz="2400" b="1" dirty="0"/>
              <a:t>Hvem er et kommunikationspas til?</a:t>
            </a:r>
            <a:br>
              <a:rPr lang="da-DK" sz="2400" b="1" dirty="0"/>
            </a:br>
            <a:endParaRPr lang="da-DK" sz="2400" b="1" dirty="0"/>
          </a:p>
          <a:p>
            <a:pPr marL="342900" indent="-342900">
              <a:lnSpc>
                <a:spcPct val="150000"/>
              </a:lnSpc>
              <a:buFont typeface="Arial" panose="020B0604020202020204" pitchFamily="34" charset="0"/>
              <a:buChar char="•"/>
            </a:pPr>
            <a:r>
              <a:rPr lang="da-DK" dirty="0"/>
              <a:t>Målgruppen er alle personer – børn, unge og voksne, der har kommunikationsvanskeligheder og har behov for, at andre hurtigt og sikkert kan forstå deres måde at kommunikere på. </a:t>
            </a:r>
          </a:p>
          <a:p>
            <a:pPr marL="342900" indent="-342900">
              <a:lnSpc>
                <a:spcPct val="150000"/>
              </a:lnSpc>
              <a:buFont typeface="Arial" panose="020B0604020202020204" pitchFamily="34" charset="0"/>
              <a:buChar char="•"/>
            </a:pPr>
            <a:r>
              <a:rPr lang="da-DK" dirty="0"/>
              <a:t>I Spiren anvendes de til alle børn fordi:</a:t>
            </a:r>
          </a:p>
          <a:p>
            <a:pPr>
              <a:lnSpc>
                <a:spcPct val="150000"/>
              </a:lnSpc>
            </a:pPr>
            <a:r>
              <a:rPr lang="da-DK" dirty="0"/>
              <a:t>	- Børnene ikke altid selv kan forklare sig</a:t>
            </a:r>
          </a:p>
          <a:p>
            <a:pPr>
              <a:lnSpc>
                <a:spcPct val="150000"/>
              </a:lnSpc>
            </a:pPr>
            <a:r>
              <a:rPr lang="da-DK" dirty="0"/>
              <a:t>	- Skiftende personale </a:t>
            </a:r>
          </a:p>
          <a:p>
            <a:pPr>
              <a:lnSpc>
                <a:spcPct val="150000"/>
              </a:lnSpc>
            </a:pPr>
            <a:r>
              <a:rPr lang="da-DK" dirty="0"/>
              <a:t>	- De bevæger sig i flere forskellige arenaer</a:t>
            </a:r>
          </a:p>
          <a:p>
            <a:pPr>
              <a:lnSpc>
                <a:spcPct val="150000"/>
              </a:lnSpc>
            </a:pPr>
            <a:r>
              <a:rPr lang="da-DK" dirty="0"/>
              <a:t>	- Alle har komplekse udtryksformer og 		kommunikationsbehov</a:t>
            </a:r>
          </a:p>
          <a:p>
            <a:pPr>
              <a:lnSpc>
                <a:spcPct val="150000"/>
              </a:lnSpc>
            </a:pPr>
            <a:r>
              <a:rPr lang="da-DK" dirty="0"/>
              <a:t>	- </a:t>
            </a:r>
            <a:r>
              <a:rPr lang="da-DK" dirty="0" err="1"/>
              <a:t>Relationsdannelse</a:t>
            </a:r>
            <a:endParaRPr lang="da-DK" dirty="0"/>
          </a:p>
          <a:p>
            <a:endParaRPr lang="da-DK" sz="2400" b="1" dirty="0"/>
          </a:p>
          <a:p>
            <a:endParaRPr lang="da-DK" sz="2400" b="1" dirty="0"/>
          </a:p>
          <a:p>
            <a:endParaRPr lang="da-DK" sz="2400" b="1" dirty="0"/>
          </a:p>
        </p:txBody>
      </p:sp>
      <p:sp>
        <p:nvSpPr>
          <p:cNvPr id="3" name="Stjerne: 32 takker 2">
            <a:extLst>
              <a:ext uri="{FF2B5EF4-FFF2-40B4-BE49-F238E27FC236}">
                <a16:creationId xmlns:a16="http://schemas.microsoft.com/office/drawing/2014/main" id="{C2824C9B-E0D1-9340-D4B5-1DB6E80DCA3C}"/>
              </a:ext>
            </a:extLst>
          </p:cNvPr>
          <p:cNvSpPr/>
          <p:nvPr/>
        </p:nvSpPr>
        <p:spPr>
          <a:xfrm>
            <a:off x="6817360" y="995680"/>
            <a:ext cx="4994001" cy="4802287"/>
          </a:xfrm>
          <a:prstGeom prst="star32">
            <a:avLst/>
          </a:prstGeom>
          <a:solidFill>
            <a:schemeClr val="accent4">
              <a:lumMod val="40000"/>
              <a:lumOff val="6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400" b="1" dirty="0">
                <a:solidFill>
                  <a:schemeClr val="tx1"/>
                </a:solidFill>
              </a:rPr>
              <a:t>Kommunikationspasset er et redskab, der sikrer kontinuitet, tryghed og bedre relationer i hverdagen</a:t>
            </a:r>
          </a:p>
        </p:txBody>
      </p:sp>
    </p:spTree>
    <p:extLst>
      <p:ext uri="{BB962C8B-B14F-4D97-AF65-F5344CB8AC3E}">
        <p14:creationId xmlns:p14="http://schemas.microsoft.com/office/powerpoint/2010/main" val="4000594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BA0B2209-A8AB-5816-20E7-4C04B3B30F45}"/>
              </a:ext>
            </a:extLst>
          </p:cNvPr>
          <p:cNvSpPr>
            <a:spLocks noGrp="1"/>
          </p:cNvSpPr>
          <p:nvPr>
            <p:ph type="body" sz="quarter" idx="4294967295"/>
          </p:nvPr>
        </p:nvSpPr>
        <p:spPr>
          <a:xfrm>
            <a:off x="365760" y="669926"/>
            <a:ext cx="9183688" cy="1414462"/>
          </a:xfrm>
        </p:spPr>
        <p:txBody>
          <a:bodyPr>
            <a:normAutofit/>
          </a:bodyPr>
          <a:lstStyle/>
          <a:p>
            <a:pPr marL="0" indent="0">
              <a:buNone/>
            </a:pPr>
            <a:r>
              <a:rPr lang="da-DK" sz="3600" dirty="0"/>
              <a:t>   </a:t>
            </a:r>
            <a:r>
              <a:rPr lang="da-DK" sz="3600" b="1" dirty="0"/>
              <a:t>Hvorfor er et kommunikationspas vigtigt?</a:t>
            </a:r>
          </a:p>
          <a:p>
            <a:pPr marL="0" indent="0">
              <a:buNone/>
            </a:pPr>
            <a:r>
              <a:rPr lang="da-DK" sz="2000" b="0" dirty="0"/>
              <a:t>    - fra barnets synsvinkel</a:t>
            </a:r>
          </a:p>
        </p:txBody>
      </p:sp>
      <p:sp>
        <p:nvSpPr>
          <p:cNvPr id="4" name="Pladsholder til tekst 3">
            <a:extLst>
              <a:ext uri="{FF2B5EF4-FFF2-40B4-BE49-F238E27FC236}">
                <a16:creationId xmlns:a16="http://schemas.microsoft.com/office/drawing/2014/main" id="{D3344988-85BB-90EB-0C0A-C604B0C59F95}"/>
              </a:ext>
            </a:extLst>
          </p:cNvPr>
          <p:cNvSpPr>
            <a:spLocks noGrp="1"/>
          </p:cNvSpPr>
          <p:nvPr>
            <p:ph type="body" sz="quarter" idx="4294967295"/>
          </p:nvPr>
        </p:nvSpPr>
        <p:spPr>
          <a:xfrm>
            <a:off x="511810" y="1793875"/>
            <a:ext cx="9037638" cy="4078287"/>
          </a:xfrm>
        </p:spPr>
        <p:txBody>
          <a:bodyPr>
            <a:normAutofit fontScale="85000" lnSpcReduction="20000"/>
          </a:bodyPr>
          <a:lstStyle/>
          <a:p>
            <a:pPr marL="342900" indent="-342900">
              <a:lnSpc>
                <a:spcPct val="160000"/>
              </a:lnSpc>
              <a:buFont typeface="Arial" panose="020B0604020202020204" pitchFamily="34" charset="0"/>
              <a:buChar char="•"/>
            </a:pPr>
            <a:r>
              <a:rPr lang="da-DK" sz="3800" dirty="0"/>
              <a:t>En stemme i eget liv!</a:t>
            </a:r>
          </a:p>
          <a:p>
            <a:pPr marL="342900" indent="-342900">
              <a:lnSpc>
                <a:spcPct val="160000"/>
              </a:lnSpc>
              <a:buFont typeface="Arial" panose="020B0604020202020204" pitchFamily="34" charset="0"/>
              <a:buChar char="•"/>
            </a:pPr>
            <a:r>
              <a:rPr lang="da-DK" sz="3800" dirty="0"/>
              <a:t>Rød tråd mellem overgange</a:t>
            </a:r>
          </a:p>
          <a:p>
            <a:pPr marL="342900" indent="-342900">
              <a:lnSpc>
                <a:spcPct val="160000"/>
              </a:lnSpc>
              <a:buFont typeface="Arial" panose="020B0604020202020204" pitchFamily="34" charset="0"/>
              <a:buChar char="•"/>
            </a:pPr>
            <a:r>
              <a:rPr lang="da-DK" sz="3800" dirty="0"/>
              <a:t>Skift mellem arenaer</a:t>
            </a:r>
          </a:p>
          <a:p>
            <a:pPr marL="342900" indent="-342900">
              <a:lnSpc>
                <a:spcPct val="160000"/>
              </a:lnSpc>
              <a:buFont typeface="Arial" panose="020B0604020202020204" pitchFamily="34" charset="0"/>
              <a:buChar char="•"/>
            </a:pPr>
            <a:r>
              <a:rPr lang="da-DK" sz="3800" dirty="0"/>
              <a:t>Hårdt at skifte </a:t>
            </a:r>
            <a:r>
              <a:rPr lang="da-DK" sz="3800" dirty="0" err="1"/>
              <a:t>relationspersoner</a:t>
            </a:r>
            <a:endParaRPr lang="da-DK" sz="3800" dirty="0"/>
          </a:p>
          <a:p>
            <a:pPr marL="285750" indent="-285750">
              <a:lnSpc>
                <a:spcPct val="160000"/>
              </a:lnSpc>
              <a:buFont typeface="Arial" panose="020B0604020202020204" pitchFamily="34" charset="0"/>
              <a:buChar char="•"/>
            </a:pPr>
            <a:r>
              <a:rPr lang="da-DK" sz="3800" dirty="0"/>
              <a:t>Føle sig set og forstået</a:t>
            </a:r>
          </a:p>
          <a:p>
            <a:pPr marL="285750" indent="-285750">
              <a:buFont typeface="Arial" panose="020B0604020202020204" pitchFamily="34" charset="0"/>
              <a:buChar char="•"/>
            </a:pPr>
            <a:endParaRPr lang="da-DK" sz="3600" dirty="0"/>
          </a:p>
          <a:p>
            <a:pPr marL="285750" indent="-285750">
              <a:buFont typeface="Arial" panose="020B0604020202020204" pitchFamily="34" charset="0"/>
              <a:buChar char="•"/>
            </a:pPr>
            <a:endParaRPr lang="da-DK" sz="3600" dirty="0"/>
          </a:p>
          <a:p>
            <a:pPr marL="285750" indent="-285750">
              <a:buFont typeface="Arial" panose="020B0604020202020204" pitchFamily="34" charset="0"/>
              <a:buChar char="•"/>
            </a:pPr>
            <a:endParaRPr lang="da-DK" dirty="0"/>
          </a:p>
          <a:p>
            <a:endParaRPr lang="da-DK" dirty="0"/>
          </a:p>
        </p:txBody>
      </p:sp>
      <p:pic>
        <p:nvPicPr>
          <p:cNvPr id="12" name="Pladsholder til billede 11" descr="Kommentar vigtigt med massiv udfyldning">
            <a:extLst>
              <a:ext uri="{FF2B5EF4-FFF2-40B4-BE49-F238E27FC236}">
                <a16:creationId xmlns:a16="http://schemas.microsoft.com/office/drawing/2014/main" id="{0DDD9F72-0B45-2B93-BF50-FC5F1F0A4439}"/>
              </a:ext>
            </a:extLst>
          </p:cNvPr>
          <p:cNvPicPr>
            <a:picLocks noGrp="1" noChangeAspect="1"/>
          </p:cNvPicPr>
          <p:nvPr>
            <p:ph type="pic" sz="quarter" idx="4294967295"/>
          </p:nvPr>
        </p:nvPicPr>
        <p:blipFill>
          <a:blip>
            <a:extLst>
              <a:ext uri="{96DAC541-7B7A-43D3-8B79-37D633B846F1}">
                <asvg:svgBlip xmlns:asvg="http://schemas.microsoft.com/office/drawing/2016/SVG/main" r:embed="rId3"/>
              </a:ext>
            </a:extLst>
          </a:blip>
          <a:srcRect l="5382" r="5382"/>
          <a:stretch>
            <a:fillRect/>
          </a:stretch>
        </p:blipFill>
        <p:spPr>
          <a:xfrm>
            <a:off x="7059930" y="912813"/>
            <a:ext cx="5213350" cy="5840412"/>
          </a:xfrm>
        </p:spPr>
      </p:pic>
    </p:spTree>
    <p:extLst>
      <p:ext uri="{BB962C8B-B14F-4D97-AF65-F5344CB8AC3E}">
        <p14:creationId xmlns:p14="http://schemas.microsoft.com/office/powerpoint/2010/main" val="201192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11" descr="Kommentar vigtigt med massiv udfyldning">
            <a:extLst>
              <a:ext uri="{FF2B5EF4-FFF2-40B4-BE49-F238E27FC236}">
                <a16:creationId xmlns:a16="http://schemas.microsoft.com/office/drawing/2014/main" id="{CEF761A8-02AC-0362-C74C-C61E25C7DA72}"/>
              </a:ext>
            </a:extLst>
          </p:cNvPr>
          <p:cNvPicPr>
            <a:picLocks noGrp="1" noChangeAspect="1"/>
          </p:cNvPicPr>
          <p:nvPr>
            <p:ph type="pic" sz="quarter" idx="4294967295"/>
          </p:nvPr>
        </p:nvPicPr>
        <p:blipFill>
          <a:blip>
            <a:extLst>
              <a:ext uri="{96DAC541-7B7A-43D3-8B79-37D633B846F1}">
                <asvg:svgBlip xmlns:asvg="http://schemas.microsoft.com/office/drawing/2016/SVG/main" r:embed="rId2"/>
              </a:ext>
            </a:extLst>
          </a:blip>
          <a:srcRect l="5382" r="5382"/>
          <a:stretch>
            <a:fillRect/>
          </a:stretch>
        </p:blipFill>
        <p:spPr>
          <a:xfrm>
            <a:off x="6980238" y="814705"/>
            <a:ext cx="5211762" cy="5842000"/>
          </a:xfrm>
        </p:spPr>
      </p:pic>
      <p:sp>
        <p:nvSpPr>
          <p:cNvPr id="7" name="Tekstfelt 6">
            <a:extLst>
              <a:ext uri="{FF2B5EF4-FFF2-40B4-BE49-F238E27FC236}">
                <a16:creationId xmlns:a16="http://schemas.microsoft.com/office/drawing/2014/main" id="{C183BD34-64A4-FDC7-EC36-25106D419B43}"/>
              </a:ext>
            </a:extLst>
          </p:cNvPr>
          <p:cNvSpPr txBox="1"/>
          <p:nvPr/>
        </p:nvSpPr>
        <p:spPr>
          <a:xfrm>
            <a:off x="539932" y="694991"/>
            <a:ext cx="9509760" cy="954107"/>
          </a:xfrm>
          <a:prstGeom prst="rect">
            <a:avLst/>
          </a:prstGeom>
          <a:noFill/>
        </p:spPr>
        <p:txBody>
          <a:bodyPr wrap="square">
            <a:spAutoFit/>
          </a:bodyPr>
          <a:lstStyle/>
          <a:p>
            <a:r>
              <a:rPr lang="da-DK" sz="3600" b="1" dirty="0"/>
              <a:t>Hvorfor er et kommunikationspas vigtigt?</a:t>
            </a:r>
          </a:p>
          <a:p>
            <a:r>
              <a:rPr lang="da-DK" sz="2000" dirty="0"/>
              <a:t>- fra personalets synsvinkel</a:t>
            </a:r>
          </a:p>
        </p:txBody>
      </p:sp>
      <p:sp>
        <p:nvSpPr>
          <p:cNvPr id="9" name="Tekstfelt 8">
            <a:extLst>
              <a:ext uri="{FF2B5EF4-FFF2-40B4-BE49-F238E27FC236}">
                <a16:creationId xmlns:a16="http://schemas.microsoft.com/office/drawing/2014/main" id="{C0DC7C76-60ED-75A7-B042-AD4243CA9504}"/>
              </a:ext>
            </a:extLst>
          </p:cNvPr>
          <p:cNvSpPr txBox="1"/>
          <p:nvPr/>
        </p:nvSpPr>
        <p:spPr>
          <a:xfrm>
            <a:off x="692332" y="1768812"/>
            <a:ext cx="7045234" cy="529375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da-DK" sz="3200" dirty="0"/>
              <a:t>En hurtig præsentation af kommunikationsmuligheder</a:t>
            </a:r>
          </a:p>
          <a:p>
            <a:pPr marL="285750" indent="-285750">
              <a:lnSpc>
                <a:spcPct val="150000"/>
              </a:lnSpc>
              <a:buFont typeface="Arial" panose="020B0604020202020204" pitchFamily="34" charset="0"/>
              <a:buChar char="•"/>
            </a:pPr>
            <a:r>
              <a:rPr lang="da-DK" sz="3200" dirty="0"/>
              <a:t>Hjælp til </a:t>
            </a:r>
            <a:r>
              <a:rPr lang="da-DK" sz="3200" dirty="0" err="1"/>
              <a:t>relationsdannelse</a:t>
            </a:r>
            <a:endParaRPr lang="da-DK" sz="3200" dirty="0"/>
          </a:p>
          <a:p>
            <a:pPr marL="285750" indent="-285750">
              <a:lnSpc>
                <a:spcPct val="150000"/>
              </a:lnSpc>
              <a:buFont typeface="Arial" panose="020B0604020202020204" pitchFamily="34" charset="0"/>
              <a:buChar char="•"/>
            </a:pPr>
            <a:r>
              <a:rPr lang="da-DK" sz="3200" dirty="0"/>
              <a:t>Et hurtigt indblik i barnets personlighed</a:t>
            </a:r>
          </a:p>
          <a:p>
            <a:pPr marL="285750" indent="-285750">
              <a:lnSpc>
                <a:spcPct val="150000"/>
              </a:lnSpc>
              <a:buFont typeface="Arial" panose="020B0604020202020204" pitchFamily="34" charset="0"/>
              <a:buChar char="•"/>
            </a:pPr>
            <a:r>
              <a:rPr lang="da-DK" sz="3200" dirty="0"/>
              <a:t>Spot on første gang</a:t>
            </a:r>
          </a:p>
          <a:p>
            <a:pPr marL="285750" indent="-285750">
              <a:buFont typeface="Arial" panose="020B0604020202020204" pitchFamily="34" charset="0"/>
              <a:buChar char="•"/>
            </a:pPr>
            <a:endParaRPr lang="da-DK" sz="3200" dirty="0"/>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546525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704D8-3D6B-A817-400A-D70A3BB648D3}"/>
            </a:ext>
          </a:extLst>
        </p:cNvPr>
        <p:cNvGrpSpPr/>
        <p:nvPr/>
      </p:nvGrpSpPr>
      <p:grpSpPr>
        <a:xfrm>
          <a:off x="0" y="0"/>
          <a:ext cx="0" cy="0"/>
          <a:chOff x="0" y="0"/>
          <a:chExt cx="0" cy="0"/>
        </a:xfrm>
      </p:grpSpPr>
      <p:sp>
        <p:nvSpPr>
          <p:cNvPr id="10" name="Rektangel: afrundede hjørner 9">
            <a:extLst>
              <a:ext uri="{FF2B5EF4-FFF2-40B4-BE49-F238E27FC236}">
                <a16:creationId xmlns:a16="http://schemas.microsoft.com/office/drawing/2014/main" id="{090293E8-8172-CB3B-8E96-BFB7821FD179}"/>
              </a:ext>
            </a:extLst>
          </p:cNvPr>
          <p:cNvSpPr/>
          <p:nvPr/>
        </p:nvSpPr>
        <p:spPr>
          <a:xfrm rot="16200000">
            <a:off x="5526335" y="-3260567"/>
            <a:ext cx="1284072" cy="8882191"/>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1E1BE53E-C90B-49CD-26D2-4BB0B5A63DB2}"/>
              </a:ext>
            </a:extLst>
          </p:cNvPr>
          <p:cNvSpPr>
            <a:spLocks noGrp="1"/>
          </p:cNvSpPr>
          <p:nvPr>
            <p:ph type="title" idx="4294967295"/>
          </p:nvPr>
        </p:nvSpPr>
        <p:spPr>
          <a:xfrm>
            <a:off x="2956560" y="538492"/>
            <a:ext cx="8999538" cy="1414463"/>
          </a:xfrm>
        </p:spPr>
        <p:txBody>
          <a:bodyPr/>
          <a:lstStyle/>
          <a:p>
            <a:r>
              <a:rPr lang="da-DK" dirty="0"/>
              <a:t>Udformning og indhold</a:t>
            </a:r>
          </a:p>
        </p:txBody>
      </p:sp>
      <p:sp>
        <p:nvSpPr>
          <p:cNvPr id="9" name="Tekstfelt 8">
            <a:extLst>
              <a:ext uri="{FF2B5EF4-FFF2-40B4-BE49-F238E27FC236}">
                <a16:creationId xmlns:a16="http://schemas.microsoft.com/office/drawing/2014/main" id="{CB211785-C5DA-EDF6-3126-C9AE353C84F7}"/>
              </a:ext>
            </a:extLst>
          </p:cNvPr>
          <p:cNvSpPr txBox="1"/>
          <p:nvPr/>
        </p:nvSpPr>
        <p:spPr>
          <a:xfrm>
            <a:off x="1848479" y="1924710"/>
            <a:ext cx="11215699" cy="4801314"/>
          </a:xfrm>
          <a:prstGeom prst="rect">
            <a:avLst/>
          </a:prstGeom>
          <a:noFill/>
        </p:spPr>
        <p:txBody>
          <a:bodyPr wrap="square" rtlCol="0">
            <a:spAutoFit/>
          </a:bodyPr>
          <a:lstStyle/>
          <a:p>
            <a:pPr marL="571500" indent="-571500">
              <a:lnSpc>
                <a:spcPct val="150000"/>
              </a:lnSpc>
              <a:buFont typeface="Arial" panose="020B0604020202020204" pitchFamily="34" charset="0"/>
              <a:buChar char="•"/>
            </a:pPr>
            <a:r>
              <a:rPr lang="da-DK" sz="2400" dirty="0">
                <a:ea typeface="Verdana"/>
              </a:rPr>
              <a:t>Altid udformes i ”Jeg-form”</a:t>
            </a:r>
          </a:p>
          <a:p>
            <a:pPr marL="571500" indent="-571500">
              <a:lnSpc>
                <a:spcPct val="150000"/>
              </a:lnSpc>
              <a:buFont typeface="Arial" panose="020B0604020202020204" pitchFamily="34" charset="0"/>
              <a:buChar char="•"/>
            </a:pPr>
            <a:r>
              <a:rPr lang="da-DK" sz="2400" dirty="0">
                <a:ea typeface="Verdana"/>
              </a:rPr>
              <a:t>Afspejle personens sprog og personlighed</a:t>
            </a:r>
          </a:p>
          <a:p>
            <a:pPr marL="571500" indent="-571500">
              <a:lnSpc>
                <a:spcPct val="150000"/>
              </a:lnSpc>
              <a:buFont typeface="Arial" panose="020B0604020202020204" pitchFamily="34" charset="0"/>
              <a:buChar char="•"/>
            </a:pPr>
            <a:r>
              <a:rPr lang="da-DK" sz="2400" dirty="0">
                <a:ea typeface="Verdana"/>
              </a:rPr>
              <a:t>Hensyn, kan lide, ikke kan lide</a:t>
            </a:r>
          </a:p>
          <a:p>
            <a:pPr marL="571500" indent="-571500">
              <a:lnSpc>
                <a:spcPct val="150000"/>
              </a:lnSpc>
              <a:buFont typeface="Arial" panose="020B0604020202020204" pitchFamily="34" charset="0"/>
              <a:buChar char="•"/>
            </a:pPr>
            <a:r>
              <a:rPr lang="da-DK" sz="2400" dirty="0">
                <a:ea typeface="Verdana"/>
              </a:rPr>
              <a:t>Hvordan der bedst skabes kontakt og støtter kommunikationen</a:t>
            </a:r>
          </a:p>
          <a:p>
            <a:pPr marL="571500" indent="-571500">
              <a:lnSpc>
                <a:spcPct val="150000"/>
              </a:lnSpc>
              <a:buFont typeface="Arial" panose="020B0604020202020204" pitchFamily="34" charset="0"/>
              <a:buChar char="•"/>
            </a:pPr>
            <a:r>
              <a:rPr lang="da-DK" sz="2400" dirty="0">
                <a:ea typeface="Verdana"/>
              </a:rPr>
              <a:t>Ejerskab</a:t>
            </a:r>
          </a:p>
          <a:p>
            <a:pPr marL="571500" indent="-571500">
              <a:lnSpc>
                <a:spcPct val="150000"/>
              </a:lnSpc>
              <a:buFont typeface="Arial" panose="020B0604020202020204" pitchFamily="34" charset="0"/>
              <a:buChar char="•"/>
            </a:pPr>
            <a:r>
              <a:rPr lang="da-DK" sz="2400" dirty="0">
                <a:ea typeface="Verdana"/>
              </a:rPr>
              <a:t>Tryghed</a:t>
            </a:r>
          </a:p>
          <a:p>
            <a:pPr marL="571500" indent="-571500">
              <a:lnSpc>
                <a:spcPct val="150000"/>
              </a:lnSpc>
              <a:buFont typeface="Arial" panose="020B0604020202020204" pitchFamily="34" charset="0"/>
              <a:buChar char="•"/>
            </a:pPr>
            <a:r>
              <a:rPr lang="da-DK" sz="2400" dirty="0">
                <a:ea typeface="Verdana"/>
              </a:rPr>
              <a:t>Opdateret – én er ansvarlig</a:t>
            </a:r>
          </a:p>
          <a:p>
            <a:endParaRPr lang="da-DK" sz="3600" dirty="0">
              <a:ea typeface="Verdana"/>
            </a:endParaRPr>
          </a:p>
          <a:p>
            <a:pPr marL="571500" indent="-571500">
              <a:buFont typeface="Arial" panose="020B0604020202020204" pitchFamily="34" charset="0"/>
              <a:buChar char="•"/>
            </a:pPr>
            <a:endParaRPr lang="da-DK" b="1" dirty="0">
              <a:ea typeface="Verdana"/>
            </a:endParaRPr>
          </a:p>
        </p:txBody>
      </p:sp>
    </p:spTree>
    <p:extLst>
      <p:ext uri="{BB962C8B-B14F-4D97-AF65-F5344CB8AC3E}">
        <p14:creationId xmlns:p14="http://schemas.microsoft.com/office/powerpoint/2010/main" val="251538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4CB5B2F9-7874-4838-BD51-5149E0E00634}"/>
              </a:ext>
            </a:extLst>
          </p:cNvPr>
          <p:cNvSpPr txBox="1"/>
          <p:nvPr/>
        </p:nvSpPr>
        <p:spPr>
          <a:xfrm>
            <a:off x="1188720" y="1207852"/>
            <a:ext cx="10134821" cy="5579028"/>
          </a:xfrm>
          <a:prstGeom prst="rect">
            <a:avLst/>
          </a:prstGeom>
          <a:noFill/>
        </p:spPr>
        <p:txBody>
          <a:bodyPr wrap="square" rtlCol="0">
            <a:spAutoFit/>
          </a:bodyPr>
          <a:lstStyle/>
          <a:p>
            <a:pPr>
              <a:lnSpc>
                <a:spcPct val="150000"/>
              </a:lnSpc>
            </a:pPr>
            <a:r>
              <a:rPr lang="da-DK" sz="2400" dirty="0"/>
              <a:t>Samarbejde mellem ASK ansvarlige, primærpædagog og forældre.</a:t>
            </a:r>
          </a:p>
          <a:p>
            <a:pPr marL="342900" indent="-342900">
              <a:lnSpc>
                <a:spcPct val="150000"/>
              </a:lnSpc>
              <a:buFont typeface="Arial" panose="020B0604020202020204" pitchFamily="34" charset="0"/>
              <a:buChar char="•"/>
            </a:pPr>
            <a:r>
              <a:rPr lang="da-DK" sz="2400" dirty="0"/>
              <a:t>Primærpædagog præsenterer forældrene for kommunikationspasset ved 3 </a:t>
            </a:r>
            <a:r>
              <a:rPr lang="da-DK" sz="2400" dirty="0" err="1"/>
              <a:t>mdrs</a:t>
            </a:r>
            <a:r>
              <a:rPr lang="da-DK" sz="2400" dirty="0"/>
              <a:t> evalueringsmødet.</a:t>
            </a:r>
          </a:p>
          <a:p>
            <a:pPr marL="342900" indent="-342900">
              <a:lnSpc>
                <a:spcPct val="150000"/>
              </a:lnSpc>
              <a:buFont typeface="Arial" panose="020B0604020202020204" pitchFamily="34" charset="0"/>
              <a:buChar char="•"/>
            </a:pPr>
            <a:r>
              <a:rPr lang="da-DK" sz="2400" dirty="0"/>
              <a:t>Primærpædagog udfærdiger herefter kommunikationspasset sammen med barnet i det omfang det er muligt. </a:t>
            </a:r>
          </a:p>
          <a:p>
            <a:pPr marL="342900" indent="-342900">
              <a:lnSpc>
                <a:spcPct val="150000"/>
              </a:lnSpc>
              <a:buFont typeface="Arial" panose="020B0604020202020204" pitchFamily="34" charset="0"/>
              <a:buChar char="•"/>
            </a:pPr>
            <a:r>
              <a:rPr lang="da-DK" sz="2400" dirty="0"/>
              <a:t>Herefter sendes det til gennemgang hos forældre og deres perspektiver tilføjes. </a:t>
            </a:r>
          </a:p>
          <a:p>
            <a:pPr marL="342900" indent="-342900">
              <a:lnSpc>
                <a:spcPct val="150000"/>
              </a:lnSpc>
              <a:buFont typeface="Arial" panose="020B0604020202020204" pitchFamily="34" charset="0"/>
              <a:buChar char="•"/>
            </a:pPr>
            <a:r>
              <a:rPr lang="da-DK" sz="2400" dirty="0"/>
              <a:t>Primærpædagog er ansvarlig for, at det er let tilgængeligt og opdateret. </a:t>
            </a:r>
          </a:p>
          <a:p>
            <a:pPr marL="342900" indent="-342900">
              <a:lnSpc>
                <a:spcPct val="150000"/>
              </a:lnSpc>
              <a:buFont typeface="Arial" panose="020B0604020202020204" pitchFamily="34" charset="0"/>
              <a:buChar char="•"/>
            </a:pPr>
            <a:r>
              <a:rPr lang="da-DK" sz="2400" dirty="0"/>
              <a:t>ASK ansvarlig står til rådighed ved behov </a:t>
            </a:r>
            <a:endParaRPr lang="da-DK" sz="2400" b="1" dirty="0"/>
          </a:p>
          <a:p>
            <a:pPr>
              <a:lnSpc>
                <a:spcPct val="150000"/>
              </a:lnSpc>
            </a:pPr>
            <a:endParaRPr lang="da-DK" sz="2400" b="1" dirty="0"/>
          </a:p>
        </p:txBody>
      </p:sp>
      <p:sp>
        <p:nvSpPr>
          <p:cNvPr id="6" name="Tekstfelt 5">
            <a:extLst>
              <a:ext uri="{FF2B5EF4-FFF2-40B4-BE49-F238E27FC236}">
                <a16:creationId xmlns:a16="http://schemas.microsoft.com/office/drawing/2014/main" id="{05390F5B-97BF-561F-D738-CE0ED86965EC}"/>
              </a:ext>
            </a:extLst>
          </p:cNvPr>
          <p:cNvSpPr txBox="1"/>
          <p:nvPr/>
        </p:nvSpPr>
        <p:spPr>
          <a:xfrm>
            <a:off x="1188720" y="589280"/>
            <a:ext cx="8605520" cy="923330"/>
          </a:xfrm>
          <a:prstGeom prst="rect">
            <a:avLst/>
          </a:prstGeom>
          <a:noFill/>
        </p:spPr>
        <p:txBody>
          <a:bodyPr wrap="square" rtlCol="0">
            <a:spAutoFit/>
          </a:bodyPr>
          <a:lstStyle/>
          <a:p>
            <a:r>
              <a:rPr lang="da-DK" sz="3600" b="1" dirty="0"/>
              <a:t>Arbejdsproces i Spiren</a:t>
            </a:r>
          </a:p>
          <a:p>
            <a:endParaRPr lang="da-DK" dirty="0"/>
          </a:p>
        </p:txBody>
      </p:sp>
    </p:spTree>
    <p:extLst>
      <p:ext uri="{BB962C8B-B14F-4D97-AF65-F5344CB8AC3E}">
        <p14:creationId xmlns:p14="http://schemas.microsoft.com/office/powerpoint/2010/main" val="2761108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EAE8B-6AC4-A575-2F8B-9C13FDBE951E}"/>
            </a:ext>
          </a:extLst>
        </p:cNvPr>
        <p:cNvGrpSpPr/>
        <p:nvPr/>
      </p:nvGrpSpPr>
      <p:grpSpPr>
        <a:xfrm>
          <a:off x="0" y="0"/>
          <a:ext cx="0" cy="0"/>
          <a:chOff x="0" y="0"/>
          <a:chExt cx="0" cy="0"/>
        </a:xfrm>
      </p:grpSpPr>
      <p:grpSp>
        <p:nvGrpSpPr>
          <p:cNvPr id="4" name="Gruppe 3">
            <a:extLst>
              <a:ext uri="{FF2B5EF4-FFF2-40B4-BE49-F238E27FC236}">
                <a16:creationId xmlns:a16="http://schemas.microsoft.com/office/drawing/2014/main" id="{5362F239-0687-599B-85DF-6F2ACEABFA00}"/>
              </a:ext>
            </a:extLst>
          </p:cNvPr>
          <p:cNvGrpSpPr/>
          <p:nvPr/>
        </p:nvGrpSpPr>
        <p:grpSpPr>
          <a:xfrm>
            <a:off x="246927" y="100313"/>
            <a:ext cx="11756020" cy="6562846"/>
            <a:chOff x="246927" y="100313"/>
            <a:chExt cx="11756020" cy="6562846"/>
          </a:xfrm>
        </p:grpSpPr>
        <p:sp>
          <p:nvSpPr>
            <p:cNvPr id="2" name="Ramme 1">
              <a:extLst>
                <a:ext uri="{FF2B5EF4-FFF2-40B4-BE49-F238E27FC236}">
                  <a16:creationId xmlns:a16="http://schemas.microsoft.com/office/drawing/2014/main" id="{E9E1275C-34F6-75D5-8723-F00E15B5E986}"/>
                </a:ext>
              </a:extLst>
            </p:cNvPr>
            <p:cNvSpPr/>
            <p:nvPr/>
          </p:nvSpPr>
          <p:spPr>
            <a:xfrm>
              <a:off x="246927" y="100313"/>
              <a:ext cx="11756020" cy="6562846"/>
            </a:xfrm>
            <a:prstGeom prst="frame">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3" name="Rektangel 2">
              <a:extLst>
                <a:ext uri="{FF2B5EF4-FFF2-40B4-BE49-F238E27FC236}">
                  <a16:creationId xmlns:a16="http://schemas.microsoft.com/office/drawing/2014/main" id="{C69EE08C-5DA9-1C13-8DCF-2B1E33FBD73B}"/>
                </a:ext>
              </a:extLst>
            </p:cNvPr>
            <p:cNvSpPr/>
            <p:nvPr/>
          </p:nvSpPr>
          <p:spPr>
            <a:xfrm>
              <a:off x="628891" y="466846"/>
              <a:ext cx="11046106" cy="597639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1" name="Tekstfelt 10">
            <a:extLst>
              <a:ext uri="{FF2B5EF4-FFF2-40B4-BE49-F238E27FC236}">
                <a16:creationId xmlns:a16="http://schemas.microsoft.com/office/drawing/2014/main" id="{0C26ED87-F326-1EFC-E95B-81A3AAD4BB85}"/>
              </a:ext>
            </a:extLst>
          </p:cNvPr>
          <p:cNvSpPr txBox="1"/>
          <p:nvPr/>
        </p:nvSpPr>
        <p:spPr>
          <a:xfrm>
            <a:off x="7890076" y="6110425"/>
            <a:ext cx="6096000" cy="369332"/>
          </a:xfrm>
          <a:prstGeom prst="rect">
            <a:avLst/>
          </a:prstGeom>
          <a:noFill/>
        </p:spPr>
        <p:txBody>
          <a:bodyPr wrap="square">
            <a:spAutoFit/>
          </a:bodyPr>
          <a:lstStyle/>
          <a:p>
            <a:r>
              <a:rPr lang="da-DK" b="0" i="0" dirty="0">
                <a:solidFill>
                  <a:srgbClr val="F0F0F0"/>
                </a:solidFill>
                <a:effectLst/>
                <a:latin typeface="Imprima"/>
              </a:rPr>
              <a:t>© 2025</a:t>
            </a:r>
            <a:endParaRPr lang="da-DK" dirty="0"/>
          </a:p>
        </p:txBody>
      </p:sp>
      <p:pic>
        <p:nvPicPr>
          <p:cNvPr id="8" name="Billede 7">
            <a:extLst>
              <a:ext uri="{FF2B5EF4-FFF2-40B4-BE49-F238E27FC236}">
                <a16:creationId xmlns:a16="http://schemas.microsoft.com/office/drawing/2014/main" id="{6D730FA2-F207-704F-E26B-E3639ACC1DCD}"/>
              </a:ext>
            </a:extLst>
          </p:cNvPr>
          <p:cNvPicPr>
            <a:picLocks noChangeAspect="1"/>
          </p:cNvPicPr>
          <p:nvPr/>
        </p:nvPicPr>
        <p:blipFill>
          <a:blip r:embed="rId3"/>
          <a:stretch>
            <a:fillRect/>
          </a:stretch>
        </p:blipFill>
        <p:spPr>
          <a:xfrm>
            <a:off x="1244599" y="536302"/>
            <a:ext cx="4559301" cy="5880894"/>
          </a:xfrm>
          <a:prstGeom prst="rect">
            <a:avLst/>
          </a:prstGeom>
        </p:spPr>
      </p:pic>
      <p:pic>
        <p:nvPicPr>
          <p:cNvPr id="10" name="Billede 9">
            <a:extLst>
              <a:ext uri="{FF2B5EF4-FFF2-40B4-BE49-F238E27FC236}">
                <a16:creationId xmlns:a16="http://schemas.microsoft.com/office/drawing/2014/main" id="{62D7874A-6123-6B1B-5855-262F9C583EC8}"/>
              </a:ext>
            </a:extLst>
          </p:cNvPr>
          <p:cNvPicPr>
            <a:picLocks noChangeAspect="1"/>
          </p:cNvPicPr>
          <p:nvPr/>
        </p:nvPicPr>
        <p:blipFill>
          <a:blip r:embed="rId4"/>
          <a:stretch>
            <a:fillRect/>
          </a:stretch>
        </p:blipFill>
        <p:spPr>
          <a:xfrm>
            <a:off x="6290320" y="525231"/>
            <a:ext cx="4503810" cy="5865921"/>
          </a:xfrm>
          <a:prstGeom prst="rect">
            <a:avLst/>
          </a:prstGeom>
        </p:spPr>
      </p:pic>
      <p:sp>
        <p:nvSpPr>
          <p:cNvPr id="5" name="Tekstfelt 4">
            <a:extLst>
              <a:ext uri="{FF2B5EF4-FFF2-40B4-BE49-F238E27FC236}">
                <a16:creationId xmlns:a16="http://schemas.microsoft.com/office/drawing/2014/main" id="{9340E9EF-A21E-2990-DC93-2F04B45D49FD}"/>
              </a:ext>
            </a:extLst>
          </p:cNvPr>
          <p:cNvSpPr txBox="1"/>
          <p:nvPr/>
        </p:nvSpPr>
        <p:spPr>
          <a:xfrm>
            <a:off x="517003" y="140926"/>
            <a:ext cx="5399314" cy="369332"/>
          </a:xfrm>
          <a:prstGeom prst="rect">
            <a:avLst/>
          </a:prstGeom>
          <a:noFill/>
        </p:spPr>
        <p:txBody>
          <a:bodyPr wrap="square" rtlCol="0">
            <a:spAutoFit/>
          </a:bodyPr>
          <a:lstStyle/>
          <a:p>
            <a:r>
              <a:rPr lang="da-DK" b="1" dirty="0"/>
              <a:t>Verbalt barn.</a:t>
            </a:r>
          </a:p>
        </p:txBody>
      </p:sp>
    </p:spTree>
    <p:extLst>
      <p:ext uri="{BB962C8B-B14F-4D97-AF65-F5344CB8AC3E}">
        <p14:creationId xmlns:p14="http://schemas.microsoft.com/office/powerpoint/2010/main" val="1356143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e 3">
            <a:extLst>
              <a:ext uri="{FF2B5EF4-FFF2-40B4-BE49-F238E27FC236}">
                <a16:creationId xmlns:a16="http://schemas.microsoft.com/office/drawing/2014/main" id="{E6B1F1BF-7EB2-3EBF-C050-79A3B0D5348C}"/>
              </a:ext>
            </a:extLst>
          </p:cNvPr>
          <p:cNvGrpSpPr/>
          <p:nvPr/>
        </p:nvGrpSpPr>
        <p:grpSpPr>
          <a:xfrm>
            <a:off x="246927" y="100313"/>
            <a:ext cx="11756020" cy="6562846"/>
            <a:chOff x="246927" y="100313"/>
            <a:chExt cx="11756020" cy="6562846"/>
          </a:xfrm>
        </p:grpSpPr>
        <p:sp>
          <p:nvSpPr>
            <p:cNvPr id="2" name="Ramme 1">
              <a:extLst>
                <a:ext uri="{FF2B5EF4-FFF2-40B4-BE49-F238E27FC236}">
                  <a16:creationId xmlns:a16="http://schemas.microsoft.com/office/drawing/2014/main" id="{11E979F6-7D43-A331-3BB8-F7E6750781C2}"/>
                </a:ext>
              </a:extLst>
            </p:cNvPr>
            <p:cNvSpPr/>
            <p:nvPr/>
          </p:nvSpPr>
          <p:spPr>
            <a:xfrm>
              <a:off x="246927" y="100313"/>
              <a:ext cx="11756020" cy="6562846"/>
            </a:xfrm>
            <a:prstGeom prst="frame">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3" name="Rektangel 2">
              <a:extLst>
                <a:ext uri="{FF2B5EF4-FFF2-40B4-BE49-F238E27FC236}">
                  <a16:creationId xmlns:a16="http://schemas.microsoft.com/office/drawing/2014/main" id="{C77EC941-2D72-FA3F-0EED-F0CE1E3DA3B2}"/>
                </a:ext>
              </a:extLst>
            </p:cNvPr>
            <p:cNvSpPr/>
            <p:nvPr/>
          </p:nvSpPr>
          <p:spPr>
            <a:xfrm>
              <a:off x="628891" y="466846"/>
              <a:ext cx="11046106" cy="597639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8" name="Tekstfelt 7">
            <a:extLst>
              <a:ext uri="{FF2B5EF4-FFF2-40B4-BE49-F238E27FC236}">
                <a16:creationId xmlns:a16="http://schemas.microsoft.com/office/drawing/2014/main" id="{0105E3B1-A6F9-E3D0-0C08-3E43013C5228}"/>
              </a:ext>
            </a:extLst>
          </p:cNvPr>
          <p:cNvSpPr txBox="1"/>
          <p:nvPr/>
        </p:nvSpPr>
        <p:spPr>
          <a:xfrm>
            <a:off x="7820628" y="6046921"/>
            <a:ext cx="6096000" cy="369332"/>
          </a:xfrm>
          <a:prstGeom prst="rect">
            <a:avLst/>
          </a:prstGeom>
          <a:noFill/>
        </p:spPr>
        <p:txBody>
          <a:bodyPr wrap="square">
            <a:spAutoFit/>
          </a:bodyPr>
          <a:lstStyle/>
          <a:p>
            <a:r>
              <a:rPr lang="da-DK" b="0" i="0" dirty="0">
                <a:solidFill>
                  <a:srgbClr val="F0F0F0"/>
                </a:solidFill>
                <a:effectLst/>
                <a:latin typeface="Imprima"/>
              </a:rPr>
              <a:t>© I2025</a:t>
            </a:r>
            <a:endParaRPr lang="da-DK" dirty="0"/>
          </a:p>
        </p:txBody>
      </p:sp>
      <p:pic>
        <p:nvPicPr>
          <p:cNvPr id="9" name="Billede 8">
            <a:extLst>
              <a:ext uri="{FF2B5EF4-FFF2-40B4-BE49-F238E27FC236}">
                <a16:creationId xmlns:a16="http://schemas.microsoft.com/office/drawing/2014/main" id="{7E39E3B2-011A-AA09-80B1-631600D7EE10}"/>
              </a:ext>
            </a:extLst>
          </p:cNvPr>
          <p:cNvPicPr>
            <a:picLocks noChangeAspect="1"/>
          </p:cNvPicPr>
          <p:nvPr/>
        </p:nvPicPr>
        <p:blipFill>
          <a:blip r:embed="rId3"/>
          <a:stretch>
            <a:fillRect/>
          </a:stretch>
        </p:blipFill>
        <p:spPr>
          <a:xfrm>
            <a:off x="6285055" y="491945"/>
            <a:ext cx="4580017" cy="5874111"/>
          </a:xfrm>
          <a:prstGeom prst="rect">
            <a:avLst/>
          </a:prstGeom>
        </p:spPr>
      </p:pic>
      <p:pic>
        <p:nvPicPr>
          <p:cNvPr id="7" name="Billede 6">
            <a:extLst>
              <a:ext uri="{FF2B5EF4-FFF2-40B4-BE49-F238E27FC236}">
                <a16:creationId xmlns:a16="http://schemas.microsoft.com/office/drawing/2014/main" id="{7DC26628-F86A-60FC-A3B0-9BD4A396911E}"/>
              </a:ext>
            </a:extLst>
          </p:cNvPr>
          <p:cNvPicPr>
            <a:picLocks noChangeAspect="1"/>
          </p:cNvPicPr>
          <p:nvPr/>
        </p:nvPicPr>
        <p:blipFill>
          <a:blip r:embed="rId4"/>
          <a:stretch>
            <a:fillRect/>
          </a:stretch>
        </p:blipFill>
        <p:spPr>
          <a:xfrm>
            <a:off x="1399950" y="491945"/>
            <a:ext cx="4557155" cy="5924308"/>
          </a:xfrm>
          <a:prstGeom prst="rect">
            <a:avLst/>
          </a:prstGeom>
        </p:spPr>
      </p:pic>
    </p:spTree>
    <p:extLst>
      <p:ext uri="{BB962C8B-B14F-4D97-AF65-F5344CB8AC3E}">
        <p14:creationId xmlns:p14="http://schemas.microsoft.com/office/powerpoint/2010/main" val="2475585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E824E-E566-70E9-90EC-5BAB03342FD8}"/>
            </a:ext>
          </a:extLst>
        </p:cNvPr>
        <p:cNvGrpSpPr/>
        <p:nvPr/>
      </p:nvGrpSpPr>
      <p:grpSpPr>
        <a:xfrm>
          <a:off x="0" y="0"/>
          <a:ext cx="0" cy="0"/>
          <a:chOff x="0" y="0"/>
          <a:chExt cx="0" cy="0"/>
        </a:xfrm>
      </p:grpSpPr>
      <p:grpSp>
        <p:nvGrpSpPr>
          <p:cNvPr id="4" name="Gruppe 3">
            <a:extLst>
              <a:ext uri="{FF2B5EF4-FFF2-40B4-BE49-F238E27FC236}">
                <a16:creationId xmlns:a16="http://schemas.microsoft.com/office/drawing/2014/main" id="{91B62213-8E64-0859-535F-42C864FC18B6}"/>
              </a:ext>
            </a:extLst>
          </p:cNvPr>
          <p:cNvGrpSpPr/>
          <p:nvPr/>
        </p:nvGrpSpPr>
        <p:grpSpPr>
          <a:xfrm>
            <a:off x="189054" y="147577"/>
            <a:ext cx="11756020" cy="6562846"/>
            <a:chOff x="246927" y="100313"/>
            <a:chExt cx="11756020" cy="6562846"/>
          </a:xfrm>
        </p:grpSpPr>
        <p:sp>
          <p:nvSpPr>
            <p:cNvPr id="2" name="Ramme 1">
              <a:extLst>
                <a:ext uri="{FF2B5EF4-FFF2-40B4-BE49-F238E27FC236}">
                  <a16:creationId xmlns:a16="http://schemas.microsoft.com/office/drawing/2014/main" id="{274C3E79-5E8B-96E6-32DF-CF97A9B2CE5F}"/>
                </a:ext>
              </a:extLst>
            </p:cNvPr>
            <p:cNvSpPr/>
            <p:nvPr/>
          </p:nvSpPr>
          <p:spPr>
            <a:xfrm>
              <a:off x="246927" y="100313"/>
              <a:ext cx="11756020" cy="6562846"/>
            </a:xfrm>
            <a:prstGeom prst="frame">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3" name="Rektangel 2">
              <a:extLst>
                <a:ext uri="{FF2B5EF4-FFF2-40B4-BE49-F238E27FC236}">
                  <a16:creationId xmlns:a16="http://schemas.microsoft.com/office/drawing/2014/main" id="{7EEEAE0E-F720-9364-C014-E3D7985C6BB3}"/>
                </a:ext>
              </a:extLst>
            </p:cNvPr>
            <p:cNvSpPr/>
            <p:nvPr/>
          </p:nvSpPr>
          <p:spPr>
            <a:xfrm>
              <a:off x="628891" y="466846"/>
              <a:ext cx="11046106" cy="597639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5" name="Tekstfelt 4">
            <a:extLst>
              <a:ext uri="{FF2B5EF4-FFF2-40B4-BE49-F238E27FC236}">
                <a16:creationId xmlns:a16="http://schemas.microsoft.com/office/drawing/2014/main" id="{FD126ACB-AD44-E241-0978-64FE5E5429CA}"/>
              </a:ext>
            </a:extLst>
          </p:cNvPr>
          <p:cNvSpPr txBox="1"/>
          <p:nvPr/>
        </p:nvSpPr>
        <p:spPr>
          <a:xfrm>
            <a:off x="478172" y="147577"/>
            <a:ext cx="2525087" cy="369332"/>
          </a:xfrm>
          <a:prstGeom prst="rect">
            <a:avLst/>
          </a:prstGeom>
          <a:noFill/>
        </p:spPr>
        <p:txBody>
          <a:bodyPr wrap="square" rtlCol="0">
            <a:spAutoFit/>
          </a:bodyPr>
          <a:lstStyle/>
          <a:p>
            <a:r>
              <a:rPr lang="da-DK" b="1" dirty="0"/>
              <a:t>Nonverbalt barn.</a:t>
            </a:r>
          </a:p>
        </p:txBody>
      </p:sp>
      <p:pic>
        <p:nvPicPr>
          <p:cNvPr id="7" name="Billede 6">
            <a:extLst>
              <a:ext uri="{FF2B5EF4-FFF2-40B4-BE49-F238E27FC236}">
                <a16:creationId xmlns:a16="http://schemas.microsoft.com/office/drawing/2014/main" id="{0AF4BF62-DFE2-6211-91E7-21926BA1D7A4}"/>
              </a:ext>
            </a:extLst>
          </p:cNvPr>
          <p:cNvPicPr>
            <a:picLocks noChangeAspect="1"/>
          </p:cNvPicPr>
          <p:nvPr/>
        </p:nvPicPr>
        <p:blipFill>
          <a:blip r:embed="rId3"/>
          <a:stretch>
            <a:fillRect/>
          </a:stretch>
        </p:blipFill>
        <p:spPr>
          <a:xfrm>
            <a:off x="1182302" y="554767"/>
            <a:ext cx="4473328" cy="5895080"/>
          </a:xfrm>
          <a:prstGeom prst="rect">
            <a:avLst/>
          </a:prstGeom>
        </p:spPr>
      </p:pic>
      <p:pic>
        <p:nvPicPr>
          <p:cNvPr id="9" name="Billede 8">
            <a:extLst>
              <a:ext uri="{FF2B5EF4-FFF2-40B4-BE49-F238E27FC236}">
                <a16:creationId xmlns:a16="http://schemas.microsoft.com/office/drawing/2014/main" id="{972DD5CF-1177-E43C-35C2-D137E18FC931}"/>
              </a:ext>
            </a:extLst>
          </p:cNvPr>
          <p:cNvPicPr>
            <a:picLocks noChangeAspect="1"/>
          </p:cNvPicPr>
          <p:nvPr/>
        </p:nvPicPr>
        <p:blipFill>
          <a:blip r:embed="rId4"/>
          <a:stretch>
            <a:fillRect/>
          </a:stretch>
        </p:blipFill>
        <p:spPr>
          <a:xfrm>
            <a:off x="5983580" y="554767"/>
            <a:ext cx="4442845" cy="5895080"/>
          </a:xfrm>
          <a:prstGeom prst="rect">
            <a:avLst/>
          </a:prstGeom>
        </p:spPr>
      </p:pic>
    </p:spTree>
    <p:extLst>
      <p:ext uri="{BB962C8B-B14F-4D97-AF65-F5344CB8AC3E}">
        <p14:creationId xmlns:p14="http://schemas.microsoft.com/office/powerpoint/2010/main" val="16601664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B55F7-4ACC-F0ED-13EB-C4B8B549C30B}"/>
            </a:ext>
          </a:extLst>
        </p:cNvPr>
        <p:cNvGrpSpPr/>
        <p:nvPr/>
      </p:nvGrpSpPr>
      <p:grpSpPr>
        <a:xfrm>
          <a:off x="0" y="0"/>
          <a:ext cx="0" cy="0"/>
          <a:chOff x="0" y="0"/>
          <a:chExt cx="0" cy="0"/>
        </a:xfrm>
      </p:grpSpPr>
      <p:grpSp>
        <p:nvGrpSpPr>
          <p:cNvPr id="4" name="Gruppe 3">
            <a:extLst>
              <a:ext uri="{FF2B5EF4-FFF2-40B4-BE49-F238E27FC236}">
                <a16:creationId xmlns:a16="http://schemas.microsoft.com/office/drawing/2014/main" id="{385417E5-A36B-8FC2-937A-C51D58928E60}"/>
              </a:ext>
            </a:extLst>
          </p:cNvPr>
          <p:cNvGrpSpPr/>
          <p:nvPr/>
        </p:nvGrpSpPr>
        <p:grpSpPr>
          <a:xfrm>
            <a:off x="254644" y="42440"/>
            <a:ext cx="11756020" cy="6562846"/>
            <a:chOff x="246927" y="100313"/>
            <a:chExt cx="11756020" cy="6562846"/>
          </a:xfrm>
        </p:grpSpPr>
        <p:sp>
          <p:nvSpPr>
            <p:cNvPr id="2" name="Ramme 1">
              <a:extLst>
                <a:ext uri="{FF2B5EF4-FFF2-40B4-BE49-F238E27FC236}">
                  <a16:creationId xmlns:a16="http://schemas.microsoft.com/office/drawing/2014/main" id="{3D17EA21-9598-9234-8249-7C55F74D0BF2}"/>
                </a:ext>
              </a:extLst>
            </p:cNvPr>
            <p:cNvSpPr/>
            <p:nvPr/>
          </p:nvSpPr>
          <p:spPr>
            <a:xfrm>
              <a:off x="246927" y="100313"/>
              <a:ext cx="11756020" cy="6562846"/>
            </a:xfrm>
            <a:prstGeom prst="frame">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3" name="Rektangel 2">
              <a:extLst>
                <a:ext uri="{FF2B5EF4-FFF2-40B4-BE49-F238E27FC236}">
                  <a16:creationId xmlns:a16="http://schemas.microsoft.com/office/drawing/2014/main" id="{E4EFF39C-0A88-EAC6-490B-79D796CF034A}"/>
                </a:ext>
              </a:extLst>
            </p:cNvPr>
            <p:cNvSpPr/>
            <p:nvPr/>
          </p:nvSpPr>
          <p:spPr>
            <a:xfrm>
              <a:off x="628891" y="466846"/>
              <a:ext cx="11046106" cy="597639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6" name="Billede 5">
            <a:extLst>
              <a:ext uri="{FF2B5EF4-FFF2-40B4-BE49-F238E27FC236}">
                <a16:creationId xmlns:a16="http://schemas.microsoft.com/office/drawing/2014/main" id="{BBC4D83B-82B9-1613-0D6E-46854F52A4D9}"/>
              </a:ext>
            </a:extLst>
          </p:cNvPr>
          <p:cNvPicPr>
            <a:picLocks noChangeAspect="1"/>
          </p:cNvPicPr>
          <p:nvPr/>
        </p:nvPicPr>
        <p:blipFill>
          <a:blip r:embed="rId3"/>
          <a:stretch>
            <a:fillRect/>
          </a:stretch>
        </p:blipFill>
        <p:spPr>
          <a:xfrm>
            <a:off x="1592190" y="472633"/>
            <a:ext cx="4503810" cy="5777166"/>
          </a:xfrm>
          <a:prstGeom prst="rect">
            <a:avLst/>
          </a:prstGeom>
        </p:spPr>
      </p:pic>
      <p:pic>
        <p:nvPicPr>
          <p:cNvPr id="8" name="Billede 7">
            <a:extLst>
              <a:ext uri="{FF2B5EF4-FFF2-40B4-BE49-F238E27FC236}">
                <a16:creationId xmlns:a16="http://schemas.microsoft.com/office/drawing/2014/main" id="{80B78181-DB81-4282-69F8-55FCD42DE8AB}"/>
              </a:ext>
            </a:extLst>
          </p:cNvPr>
          <p:cNvPicPr>
            <a:picLocks noChangeAspect="1"/>
          </p:cNvPicPr>
          <p:nvPr/>
        </p:nvPicPr>
        <p:blipFill>
          <a:blip r:embed="rId4"/>
          <a:stretch>
            <a:fillRect/>
          </a:stretch>
        </p:blipFill>
        <p:spPr>
          <a:xfrm>
            <a:off x="6096000" y="447792"/>
            <a:ext cx="4419983" cy="5869118"/>
          </a:xfrm>
          <a:prstGeom prst="rect">
            <a:avLst/>
          </a:prstGeom>
        </p:spPr>
      </p:pic>
    </p:spTree>
    <p:extLst>
      <p:ext uri="{BB962C8B-B14F-4D97-AF65-F5344CB8AC3E}">
        <p14:creationId xmlns:p14="http://schemas.microsoft.com/office/powerpoint/2010/main" val="3834671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1E353-33FF-0BF6-E183-CD6B63C893DF}"/>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3B078AFD-06FF-966D-D7AD-C5BC510CD15E}"/>
              </a:ext>
            </a:extLst>
          </p:cNvPr>
          <p:cNvSpPr>
            <a:spLocks noGrp="1"/>
          </p:cNvSpPr>
          <p:nvPr>
            <p:ph type="title" idx="4294967295"/>
          </p:nvPr>
        </p:nvSpPr>
        <p:spPr>
          <a:xfrm>
            <a:off x="1104538" y="-174216"/>
            <a:ext cx="3989977" cy="1414462"/>
          </a:xfrm>
        </p:spPr>
        <p:txBody>
          <a:bodyPr/>
          <a:lstStyle/>
          <a:p>
            <a:r>
              <a:rPr lang="da-DK" b="1" dirty="0"/>
              <a:t>Samtalemåtter</a:t>
            </a:r>
          </a:p>
        </p:txBody>
      </p:sp>
      <p:pic>
        <p:nvPicPr>
          <p:cNvPr id="2" name="Billede 1" descr="Åbn billede">
            <a:extLst>
              <a:ext uri="{FF2B5EF4-FFF2-40B4-BE49-F238E27FC236}">
                <a16:creationId xmlns:a16="http://schemas.microsoft.com/office/drawing/2014/main" id="{7691F8B1-BC77-A670-E864-788B691D84AC}"/>
              </a:ext>
            </a:extLst>
          </p:cNvPr>
          <p:cNvPicPr>
            <a:picLocks noChangeAspect="1"/>
          </p:cNvPicPr>
          <p:nvPr/>
        </p:nvPicPr>
        <p:blipFill>
          <a:blip r:embed="rId3"/>
          <a:stretch>
            <a:fillRect/>
          </a:stretch>
        </p:blipFill>
        <p:spPr>
          <a:xfrm>
            <a:off x="7658462" y="261213"/>
            <a:ext cx="3429000" cy="4572000"/>
          </a:xfrm>
          <a:prstGeom prst="rect">
            <a:avLst/>
          </a:prstGeom>
        </p:spPr>
      </p:pic>
      <p:sp>
        <p:nvSpPr>
          <p:cNvPr id="5" name="Tekstfelt 4">
            <a:extLst>
              <a:ext uri="{FF2B5EF4-FFF2-40B4-BE49-F238E27FC236}">
                <a16:creationId xmlns:a16="http://schemas.microsoft.com/office/drawing/2014/main" id="{2C8841E0-3A2C-13D1-9D6F-17B5F32E1023}"/>
              </a:ext>
            </a:extLst>
          </p:cNvPr>
          <p:cNvSpPr txBox="1"/>
          <p:nvPr/>
        </p:nvSpPr>
        <p:spPr>
          <a:xfrm>
            <a:off x="583475" y="853439"/>
            <a:ext cx="7141029" cy="7017306"/>
          </a:xfrm>
          <a:prstGeom prst="rect">
            <a:avLst/>
          </a:prstGeom>
          <a:noFill/>
        </p:spPr>
        <p:txBody>
          <a:bodyPr wrap="square" rtlCol="0">
            <a:spAutoFit/>
          </a:bodyPr>
          <a:lstStyle/>
          <a:p>
            <a:r>
              <a:rPr lang="da-DK" dirty="0"/>
              <a:t>Hvad er en samtalemåtte?</a:t>
            </a:r>
            <a:br>
              <a:rPr lang="da-DK" dirty="0"/>
            </a:br>
            <a:r>
              <a:rPr lang="da-DK" dirty="0"/>
              <a:t>Et redskab og en metode til at;</a:t>
            </a:r>
          </a:p>
          <a:p>
            <a:pPr marL="285750" indent="-285750">
              <a:buFont typeface="Arial" panose="020B0604020202020204" pitchFamily="34" charset="0"/>
              <a:buChar char="•"/>
            </a:pPr>
            <a:r>
              <a:rPr lang="da-DK" dirty="0"/>
              <a:t>Strukturere samtaler </a:t>
            </a:r>
          </a:p>
          <a:p>
            <a:pPr marL="285750" indent="-285750">
              <a:buFont typeface="Arial" panose="020B0604020202020204" pitchFamily="34" charset="0"/>
              <a:buChar char="•"/>
            </a:pPr>
            <a:r>
              <a:rPr lang="da-DK" dirty="0"/>
              <a:t>Rammesætter samtalen og gøre den overskuelig</a:t>
            </a:r>
          </a:p>
          <a:p>
            <a:pPr marL="285750" indent="-285750">
              <a:buFont typeface="Arial" panose="020B0604020202020204" pitchFamily="34" charset="0"/>
              <a:buChar char="•"/>
            </a:pPr>
            <a:r>
              <a:rPr lang="da-DK" dirty="0"/>
              <a:t>Visuelt støttet samtale mht. både spørgsmål og svar</a:t>
            </a:r>
          </a:p>
          <a:p>
            <a:pPr marL="285750" indent="-285750">
              <a:buFont typeface="Arial" panose="020B0604020202020204" pitchFamily="34" charset="0"/>
              <a:buChar char="•"/>
            </a:pPr>
            <a:endParaRPr lang="da-DK" dirty="0"/>
          </a:p>
          <a:p>
            <a:r>
              <a:rPr lang="da-DK" dirty="0"/>
              <a:t>Hvad kræver det at bruge samtalemåtter?</a:t>
            </a:r>
          </a:p>
          <a:p>
            <a:pPr marL="285750" indent="-285750">
              <a:buFont typeface="Arial" panose="020B0604020202020204" pitchFamily="34" charset="0"/>
              <a:buChar char="•"/>
            </a:pPr>
            <a:r>
              <a:rPr lang="da-DK" dirty="0"/>
              <a:t>Syn</a:t>
            </a:r>
          </a:p>
          <a:p>
            <a:pPr marL="285750" indent="-285750">
              <a:buFont typeface="Arial" panose="020B0604020202020204" pitchFamily="34" charset="0"/>
              <a:buChar char="•"/>
            </a:pPr>
            <a:r>
              <a:rPr lang="da-DK" dirty="0"/>
              <a:t>Symbolforståelse </a:t>
            </a:r>
          </a:p>
          <a:p>
            <a:pPr marL="285750" indent="-285750">
              <a:buFont typeface="Arial" panose="020B0604020202020204" pitchFamily="34" charset="0"/>
              <a:buChar char="•"/>
            </a:pPr>
            <a:r>
              <a:rPr lang="da-DK" dirty="0"/>
              <a:t>Udpegning </a:t>
            </a:r>
          </a:p>
          <a:p>
            <a:pPr marL="285750" indent="-285750">
              <a:buFont typeface="Arial" panose="020B0604020202020204" pitchFamily="34" charset="0"/>
              <a:buChar char="•"/>
            </a:pPr>
            <a:r>
              <a:rPr lang="da-DK" dirty="0"/>
              <a:t>En motiverende samtalepartner </a:t>
            </a:r>
          </a:p>
          <a:p>
            <a:endParaRPr lang="da-DK" dirty="0"/>
          </a:p>
          <a:p>
            <a:r>
              <a:rPr lang="da-DK" dirty="0"/>
              <a:t>Hvad kræver det af samtalepartneren?</a:t>
            </a:r>
          </a:p>
          <a:p>
            <a:pPr marL="285750" indent="-285750">
              <a:buFont typeface="Arial" panose="020B0604020202020204" pitchFamily="34" charset="0"/>
              <a:buChar char="•"/>
            </a:pPr>
            <a:r>
              <a:rPr lang="da-DK" dirty="0"/>
              <a:t>Spørgsmål (åbne – ikke ledende)</a:t>
            </a:r>
          </a:p>
          <a:p>
            <a:pPr marL="285750" indent="-285750">
              <a:buFont typeface="Arial" panose="020B0604020202020204" pitchFamily="34" charset="0"/>
              <a:buChar char="•"/>
            </a:pPr>
            <a:r>
              <a:rPr lang="da-DK" dirty="0"/>
              <a:t>Opmærksomhed på det sprogligt niveau</a:t>
            </a:r>
          </a:p>
          <a:p>
            <a:pPr marL="285750" indent="-285750">
              <a:buFont typeface="Arial" panose="020B0604020202020204" pitchFamily="34" charset="0"/>
              <a:buChar char="•"/>
            </a:pPr>
            <a:r>
              <a:rPr lang="da-DK" dirty="0"/>
              <a:t>Tilpasset sprogbrug, rytme og flow</a:t>
            </a:r>
          </a:p>
          <a:p>
            <a:pPr marL="285750" indent="-285750">
              <a:buFont typeface="Arial" panose="020B0604020202020204" pitchFamily="34" charset="0"/>
              <a:buChar char="•"/>
            </a:pPr>
            <a:r>
              <a:rPr lang="da-DK" dirty="0"/>
              <a:t>Opmærksomhed på  barnets reflektion og respons</a:t>
            </a:r>
          </a:p>
          <a:p>
            <a:pPr marL="285750" indent="-285750">
              <a:buFont typeface="Arial" panose="020B0604020202020204" pitchFamily="34" charset="0"/>
              <a:buChar char="•"/>
            </a:pPr>
            <a:r>
              <a:rPr lang="da-DK" dirty="0"/>
              <a:t>Viden om barnets kompetencer </a:t>
            </a:r>
          </a:p>
          <a:p>
            <a:pPr marL="285750" indent="-285750">
              <a:buFont typeface="Arial" panose="020B0604020202020204" pitchFamily="34" charset="0"/>
              <a:buChar char="•"/>
            </a:pPr>
            <a:r>
              <a:rPr lang="da-DK" dirty="0"/>
              <a:t>Opmærksomhed på verbal/</a:t>
            </a:r>
            <a:r>
              <a:rPr lang="da-DK" dirty="0" err="1"/>
              <a:t>non-verbal</a:t>
            </a:r>
            <a:r>
              <a:rPr lang="da-DK" dirty="0"/>
              <a:t> kommunikation</a:t>
            </a:r>
          </a:p>
          <a:p>
            <a:endParaRPr lang="da-DK" dirty="0"/>
          </a:p>
          <a:p>
            <a:endParaRPr lang="da-DK" dirty="0"/>
          </a:p>
          <a:p>
            <a:endParaRPr lang="da-DK" dirty="0"/>
          </a:p>
          <a:p>
            <a:endParaRPr lang="da-DK" dirty="0"/>
          </a:p>
          <a:p>
            <a:endParaRPr lang="da-DK" dirty="0"/>
          </a:p>
          <a:p>
            <a:endParaRPr lang="da-DK" dirty="0"/>
          </a:p>
        </p:txBody>
      </p:sp>
    </p:spTree>
    <p:extLst>
      <p:ext uri="{BB962C8B-B14F-4D97-AF65-F5344CB8AC3E}">
        <p14:creationId xmlns:p14="http://schemas.microsoft.com/office/powerpoint/2010/main" val="1157381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3AFE8AD5-61FC-C5C2-C0AC-FE263C39524D}"/>
              </a:ext>
            </a:extLst>
          </p:cNvPr>
          <p:cNvSpPr txBox="1"/>
          <p:nvPr/>
        </p:nvSpPr>
        <p:spPr>
          <a:xfrm>
            <a:off x="1410789" y="818606"/>
            <a:ext cx="6130834" cy="369332"/>
          </a:xfrm>
          <a:prstGeom prst="rect">
            <a:avLst/>
          </a:prstGeom>
          <a:noFill/>
        </p:spPr>
        <p:txBody>
          <a:bodyPr wrap="square" rtlCol="0">
            <a:spAutoFit/>
          </a:bodyPr>
          <a:lstStyle/>
          <a:p>
            <a:r>
              <a:rPr lang="da-DK" dirty="0"/>
              <a:t>Video: Samtalemåtte m. dreng </a:t>
            </a:r>
            <a:r>
              <a:rPr lang="da-DK"/>
              <a:t>verbalt sprog</a:t>
            </a:r>
            <a:endParaRPr lang="da-DK" dirty="0"/>
          </a:p>
        </p:txBody>
      </p:sp>
    </p:spTree>
    <p:extLst>
      <p:ext uri="{BB962C8B-B14F-4D97-AF65-F5344CB8AC3E}">
        <p14:creationId xmlns:p14="http://schemas.microsoft.com/office/powerpoint/2010/main" val="361577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89719BDA-9CA0-2F51-2BAD-3678BE46BE27}"/>
              </a:ext>
            </a:extLst>
          </p:cNvPr>
          <p:cNvPicPr>
            <a:picLocks noChangeAspect="1"/>
          </p:cNvPicPr>
          <p:nvPr/>
        </p:nvPicPr>
        <p:blipFill>
          <a:blip r:embed="rId2"/>
          <a:stretch>
            <a:fillRect/>
          </a:stretch>
        </p:blipFill>
        <p:spPr>
          <a:xfrm>
            <a:off x="714103" y="1615870"/>
            <a:ext cx="6724857" cy="4802348"/>
          </a:xfrm>
          <a:prstGeom prst="rect">
            <a:avLst/>
          </a:prstGeom>
        </p:spPr>
      </p:pic>
      <p:sp>
        <p:nvSpPr>
          <p:cNvPr id="4" name="Tekstfelt 3">
            <a:extLst>
              <a:ext uri="{FF2B5EF4-FFF2-40B4-BE49-F238E27FC236}">
                <a16:creationId xmlns:a16="http://schemas.microsoft.com/office/drawing/2014/main" id="{6207CF63-1AF4-27FB-F5A3-EDB851A486E3}"/>
              </a:ext>
            </a:extLst>
          </p:cNvPr>
          <p:cNvSpPr txBox="1"/>
          <p:nvPr/>
        </p:nvSpPr>
        <p:spPr>
          <a:xfrm>
            <a:off x="627017" y="870857"/>
            <a:ext cx="5904412" cy="369332"/>
          </a:xfrm>
          <a:prstGeom prst="rect">
            <a:avLst/>
          </a:prstGeom>
          <a:noFill/>
        </p:spPr>
        <p:txBody>
          <a:bodyPr wrap="square" rtlCol="0">
            <a:spAutoFit/>
          </a:bodyPr>
          <a:lstStyle/>
          <a:p>
            <a:r>
              <a:rPr lang="da-DK" b="1" dirty="0"/>
              <a:t>Pædagogiske overvejelser:</a:t>
            </a:r>
          </a:p>
        </p:txBody>
      </p:sp>
      <p:sp>
        <p:nvSpPr>
          <p:cNvPr id="5" name="Tekstfelt 4">
            <a:extLst>
              <a:ext uri="{FF2B5EF4-FFF2-40B4-BE49-F238E27FC236}">
                <a16:creationId xmlns:a16="http://schemas.microsoft.com/office/drawing/2014/main" id="{49587955-13BA-3046-366C-F3A3E022F2DD}"/>
              </a:ext>
            </a:extLst>
          </p:cNvPr>
          <p:cNvSpPr txBox="1"/>
          <p:nvPr/>
        </p:nvSpPr>
        <p:spPr>
          <a:xfrm>
            <a:off x="7898674" y="984069"/>
            <a:ext cx="3579223" cy="2862322"/>
          </a:xfrm>
          <a:prstGeom prst="rect">
            <a:avLst/>
          </a:prstGeom>
          <a:noFill/>
        </p:spPr>
        <p:txBody>
          <a:bodyPr wrap="square" rtlCol="0">
            <a:spAutoFit/>
          </a:bodyPr>
          <a:lstStyle/>
          <a:p>
            <a:pPr marL="285750" indent="-285750">
              <a:buFont typeface="Arial" panose="020B0604020202020204" pitchFamily="34" charset="0"/>
              <a:buChar char="•"/>
            </a:pPr>
            <a:r>
              <a:rPr lang="da-DK" dirty="0"/>
              <a:t>Relationen til barnet</a:t>
            </a:r>
          </a:p>
          <a:p>
            <a:pPr marL="285750" indent="-285750">
              <a:buFont typeface="Arial" panose="020B0604020202020204" pitchFamily="34" charset="0"/>
              <a:buChar char="•"/>
            </a:pPr>
            <a:r>
              <a:rPr lang="da-DK" dirty="0"/>
              <a:t>Mængden af billeder og formen</a:t>
            </a:r>
          </a:p>
          <a:p>
            <a:pPr marL="285750" indent="-285750">
              <a:buFont typeface="Arial" panose="020B0604020202020204" pitchFamily="34" charset="0"/>
              <a:buChar char="•"/>
            </a:pPr>
            <a:r>
              <a:rPr lang="da-DK" dirty="0"/>
              <a:t>Justering undervejs</a:t>
            </a:r>
          </a:p>
          <a:p>
            <a:pPr marL="285750" indent="-285750">
              <a:buFont typeface="Arial" panose="020B0604020202020204" pitchFamily="34" charset="0"/>
              <a:buChar char="•"/>
            </a:pPr>
            <a:r>
              <a:rPr lang="da-DK" dirty="0"/>
              <a:t>Særlige kort</a:t>
            </a:r>
          </a:p>
          <a:p>
            <a:pPr marL="285750" indent="-285750">
              <a:buFont typeface="Arial" panose="020B0604020202020204" pitchFamily="34" charset="0"/>
              <a:buChar char="•"/>
            </a:pPr>
            <a:r>
              <a:rPr lang="da-DK" dirty="0"/>
              <a:t>Tidspunkt</a:t>
            </a:r>
          </a:p>
          <a:p>
            <a:pPr marL="285750" indent="-285750">
              <a:buFont typeface="Arial" panose="020B0604020202020204" pitchFamily="34" charset="0"/>
              <a:buChar char="•"/>
            </a:pPr>
            <a:r>
              <a:rPr lang="da-DK" dirty="0"/>
              <a:t>Retvisende billede?</a:t>
            </a:r>
          </a:p>
          <a:p>
            <a:pPr marL="285750" indent="-285750">
              <a:buFont typeface="Arial" panose="020B0604020202020204" pitchFamily="34" charset="0"/>
              <a:buChar char="•"/>
            </a:pPr>
            <a:r>
              <a:rPr lang="da-DK" dirty="0"/>
              <a:t>Undermåtte?</a:t>
            </a:r>
          </a:p>
          <a:p>
            <a:pPr marL="285750" indent="-285750">
              <a:buFont typeface="Arial" panose="020B0604020202020204" pitchFamily="34" charset="0"/>
              <a:buChar char="•"/>
            </a:pPr>
            <a:r>
              <a:rPr lang="da-DK" dirty="0"/>
              <a:t>Retorikken – ‘Kan du lide?’ </a:t>
            </a:r>
            <a:r>
              <a:rPr lang="da-DK" dirty="0" err="1"/>
              <a:t>vs</a:t>
            </a:r>
            <a:r>
              <a:rPr lang="da-DK" dirty="0"/>
              <a:t> ‘Hvad synes du om?’</a:t>
            </a:r>
          </a:p>
          <a:p>
            <a:pPr marL="285750" indent="-285750">
              <a:buFont typeface="Arial" panose="020B0604020202020204" pitchFamily="34" charset="0"/>
              <a:buChar char="•"/>
            </a:pPr>
            <a:endParaRPr lang="da-DK" dirty="0"/>
          </a:p>
        </p:txBody>
      </p:sp>
    </p:spTree>
    <p:extLst>
      <p:ext uri="{BB962C8B-B14F-4D97-AF65-F5344CB8AC3E}">
        <p14:creationId xmlns:p14="http://schemas.microsoft.com/office/powerpoint/2010/main" val="18346436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C596B-17FF-F9BF-BE08-DDED28E8B09E}"/>
            </a:ext>
          </a:extLst>
        </p:cNvPr>
        <p:cNvGrpSpPr/>
        <p:nvPr/>
      </p:nvGrpSpPr>
      <p:grpSpPr>
        <a:xfrm>
          <a:off x="0" y="0"/>
          <a:ext cx="0" cy="0"/>
          <a:chOff x="0" y="0"/>
          <a:chExt cx="0" cy="0"/>
        </a:xfrm>
      </p:grpSpPr>
      <p:grpSp>
        <p:nvGrpSpPr>
          <p:cNvPr id="14" name="Gruppe 13">
            <a:extLst>
              <a:ext uri="{FF2B5EF4-FFF2-40B4-BE49-F238E27FC236}">
                <a16:creationId xmlns:a16="http://schemas.microsoft.com/office/drawing/2014/main" id="{BAD7C3D7-7C01-E973-0DDF-7F2FE2CB9F54}"/>
              </a:ext>
            </a:extLst>
          </p:cNvPr>
          <p:cNvGrpSpPr/>
          <p:nvPr/>
        </p:nvGrpSpPr>
        <p:grpSpPr>
          <a:xfrm>
            <a:off x="1625709" y="457133"/>
            <a:ext cx="9316611" cy="1297353"/>
            <a:chOff x="515142" y="2780323"/>
            <a:chExt cx="8218549" cy="1297353"/>
          </a:xfrm>
        </p:grpSpPr>
        <p:sp>
          <p:nvSpPr>
            <p:cNvPr id="13" name="Rektangel: afrundede hjørner 12">
              <a:extLst>
                <a:ext uri="{FF2B5EF4-FFF2-40B4-BE49-F238E27FC236}">
                  <a16:creationId xmlns:a16="http://schemas.microsoft.com/office/drawing/2014/main" id="{A5241D96-7273-8B41-1B6D-245154AD9B68}"/>
                </a:ext>
              </a:extLst>
            </p:cNvPr>
            <p:cNvSpPr/>
            <p:nvPr/>
          </p:nvSpPr>
          <p:spPr>
            <a:xfrm>
              <a:off x="515142" y="2780323"/>
              <a:ext cx="8218549" cy="1297353"/>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2" name="Gruppe 11">
              <a:extLst>
                <a:ext uri="{FF2B5EF4-FFF2-40B4-BE49-F238E27FC236}">
                  <a16:creationId xmlns:a16="http://schemas.microsoft.com/office/drawing/2014/main" id="{C11421B6-562C-D27E-DE23-8D74E0C01883}"/>
                </a:ext>
              </a:extLst>
            </p:cNvPr>
            <p:cNvGrpSpPr/>
            <p:nvPr/>
          </p:nvGrpSpPr>
          <p:grpSpPr>
            <a:xfrm>
              <a:off x="577666" y="2849391"/>
              <a:ext cx="1040119" cy="1159217"/>
              <a:chOff x="6556753" y="1929232"/>
              <a:chExt cx="1990462" cy="2789712"/>
            </a:xfrm>
          </p:grpSpPr>
          <p:sp>
            <p:nvSpPr>
              <p:cNvPr id="10" name="Rektangel: afrundede hjørner 9">
                <a:extLst>
                  <a:ext uri="{FF2B5EF4-FFF2-40B4-BE49-F238E27FC236}">
                    <a16:creationId xmlns:a16="http://schemas.microsoft.com/office/drawing/2014/main" id="{63C64F18-58AF-6460-2772-F28D40E97190}"/>
                  </a:ext>
                </a:extLst>
              </p:cNvPr>
              <p:cNvSpPr/>
              <p:nvPr/>
            </p:nvSpPr>
            <p:spPr>
              <a:xfrm>
                <a:off x="6556753" y="1929232"/>
                <a:ext cx="1990462" cy="2789712"/>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1" name="Grafik 10" descr="Hoved med tandhjul med massiv udfyldning">
                <a:extLst>
                  <a:ext uri="{FF2B5EF4-FFF2-40B4-BE49-F238E27FC236}">
                    <a16:creationId xmlns:a16="http://schemas.microsoft.com/office/drawing/2014/main" id="{7991FA18-5BCC-9A7B-33B8-857ABB83E9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51796" y="2423900"/>
                <a:ext cx="1800377" cy="1800377"/>
              </a:xfrm>
              <a:prstGeom prst="rect">
                <a:avLst/>
              </a:prstGeom>
            </p:spPr>
          </p:pic>
        </p:grpSp>
      </p:grpSp>
      <p:sp>
        <p:nvSpPr>
          <p:cNvPr id="15" name="Tekstfelt 14">
            <a:extLst>
              <a:ext uri="{FF2B5EF4-FFF2-40B4-BE49-F238E27FC236}">
                <a16:creationId xmlns:a16="http://schemas.microsoft.com/office/drawing/2014/main" id="{21C27026-492A-58DD-874D-FE45DD0FE5F6}"/>
              </a:ext>
            </a:extLst>
          </p:cNvPr>
          <p:cNvSpPr txBox="1"/>
          <p:nvPr/>
        </p:nvSpPr>
        <p:spPr>
          <a:xfrm>
            <a:off x="3289692" y="731752"/>
            <a:ext cx="7032867" cy="707886"/>
          </a:xfrm>
          <a:prstGeom prst="rect">
            <a:avLst/>
          </a:prstGeom>
          <a:noFill/>
        </p:spPr>
        <p:txBody>
          <a:bodyPr wrap="square" rtlCol="0">
            <a:spAutoFit/>
          </a:bodyPr>
          <a:lstStyle/>
          <a:p>
            <a:r>
              <a:rPr lang="da-DK" sz="4000" b="1" dirty="0"/>
              <a:t>Øvelse i 15 min.</a:t>
            </a:r>
          </a:p>
        </p:txBody>
      </p:sp>
      <p:sp>
        <p:nvSpPr>
          <p:cNvPr id="3" name="Tekstfelt 2">
            <a:extLst>
              <a:ext uri="{FF2B5EF4-FFF2-40B4-BE49-F238E27FC236}">
                <a16:creationId xmlns:a16="http://schemas.microsoft.com/office/drawing/2014/main" id="{7E322CA1-DB5D-24C1-44C4-0A1BA51C8A2B}"/>
              </a:ext>
            </a:extLst>
          </p:cNvPr>
          <p:cNvSpPr txBox="1"/>
          <p:nvPr/>
        </p:nvSpPr>
        <p:spPr>
          <a:xfrm>
            <a:off x="898544" y="2293094"/>
            <a:ext cx="9921856" cy="2893100"/>
          </a:xfrm>
          <a:prstGeom prst="rect">
            <a:avLst/>
          </a:prstGeom>
          <a:noFill/>
        </p:spPr>
        <p:txBody>
          <a:bodyPr wrap="square" rtlCol="0">
            <a:spAutoFit/>
          </a:bodyPr>
          <a:lstStyle/>
          <a:p>
            <a:r>
              <a:rPr lang="da-DK" sz="3200" dirty="0"/>
              <a:t>Forestil jer at I var et barn, der skulle laves en samtalemåtte med. Emnet for samtalen er </a:t>
            </a:r>
            <a:br>
              <a:rPr lang="da-DK" sz="3200" dirty="0"/>
            </a:br>
            <a:r>
              <a:rPr lang="da-DK" sz="3200" i="1" dirty="0"/>
              <a:t>’Hvad kan jeg lide at lave i børnehaven?’. </a:t>
            </a:r>
            <a:br>
              <a:rPr lang="da-DK" sz="3200" dirty="0"/>
            </a:br>
            <a:r>
              <a:rPr lang="da-DK" sz="3200" dirty="0" err="1"/>
              <a:t>Èn</a:t>
            </a:r>
            <a:r>
              <a:rPr lang="da-DK" sz="3200" dirty="0"/>
              <a:t> er barnet, de anden voksne – herefter bytter I. </a:t>
            </a:r>
          </a:p>
          <a:p>
            <a:endParaRPr lang="da-DK" dirty="0"/>
          </a:p>
          <a:p>
            <a:endParaRPr lang="da-DK" dirty="0"/>
          </a:p>
          <a:p>
            <a:endParaRPr lang="da-DK" dirty="0"/>
          </a:p>
        </p:txBody>
      </p:sp>
    </p:spTree>
    <p:extLst>
      <p:ext uri="{BB962C8B-B14F-4D97-AF65-F5344CB8AC3E}">
        <p14:creationId xmlns:p14="http://schemas.microsoft.com/office/powerpoint/2010/main" val="3621575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65749-9E0F-350C-5078-9A8991216807}"/>
            </a:ext>
          </a:extLst>
        </p:cNvPr>
        <p:cNvGrpSpPr/>
        <p:nvPr/>
      </p:nvGrpSpPr>
      <p:grpSpPr>
        <a:xfrm>
          <a:off x="0" y="0"/>
          <a:ext cx="0" cy="0"/>
          <a:chOff x="0" y="0"/>
          <a:chExt cx="0" cy="0"/>
        </a:xfrm>
      </p:grpSpPr>
      <p:sp>
        <p:nvSpPr>
          <p:cNvPr id="10" name="Rektangel: afrundede hjørner 9">
            <a:extLst>
              <a:ext uri="{FF2B5EF4-FFF2-40B4-BE49-F238E27FC236}">
                <a16:creationId xmlns:a16="http://schemas.microsoft.com/office/drawing/2014/main" id="{DC3280FA-F603-9301-FC3E-4F79504BD7E7}"/>
              </a:ext>
            </a:extLst>
          </p:cNvPr>
          <p:cNvSpPr/>
          <p:nvPr/>
        </p:nvSpPr>
        <p:spPr>
          <a:xfrm rot="16200000">
            <a:off x="5063497" y="-3275079"/>
            <a:ext cx="1284072" cy="8882191"/>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D80CB2C7-A092-F1AA-9224-1E523A098A6B}"/>
              </a:ext>
            </a:extLst>
          </p:cNvPr>
          <p:cNvSpPr>
            <a:spLocks noGrp="1"/>
          </p:cNvSpPr>
          <p:nvPr>
            <p:ph type="title" idx="4294967295"/>
          </p:nvPr>
        </p:nvSpPr>
        <p:spPr>
          <a:xfrm>
            <a:off x="4007257" y="458784"/>
            <a:ext cx="2865029" cy="1414463"/>
          </a:xfrm>
        </p:spPr>
        <p:txBody>
          <a:bodyPr/>
          <a:lstStyle/>
          <a:p>
            <a:r>
              <a:rPr lang="da-DK" dirty="0"/>
              <a:t>Afrunding:</a:t>
            </a:r>
          </a:p>
        </p:txBody>
      </p:sp>
      <p:sp>
        <p:nvSpPr>
          <p:cNvPr id="9" name="Tekstfelt 8">
            <a:extLst>
              <a:ext uri="{FF2B5EF4-FFF2-40B4-BE49-F238E27FC236}">
                <a16:creationId xmlns:a16="http://schemas.microsoft.com/office/drawing/2014/main" id="{8C18F4EE-1B2D-21E7-2A50-0953457D203F}"/>
              </a:ext>
            </a:extLst>
          </p:cNvPr>
          <p:cNvSpPr txBox="1"/>
          <p:nvPr/>
        </p:nvSpPr>
        <p:spPr>
          <a:xfrm>
            <a:off x="1264437" y="2211220"/>
            <a:ext cx="11215699" cy="3323987"/>
          </a:xfrm>
          <a:prstGeom prst="rect">
            <a:avLst/>
          </a:prstGeom>
          <a:noFill/>
        </p:spPr>
        <p:txBody>
          <a:bodyPr wrap="square" lIns="91440" tIns="45720" rIns="91440" bIns="45720" rtlCol="0" anchor="t">
            <a:spAutoFit/>
          </a:bodyPr>
          <a:lstStyle/>
          <a:p>
            <a:pPr marL="571500" indent="-571500">
              <a:buFont typeface="Arial" panose="020B0604020202020204" pitchFamily="34" charset="0"/>
              <a:buChar char="•"/>
            </a:pPr>
            <a:r>
              <a:rPr lang="da-DK" sz="2400" dirty="0">
                <a:ea typeface="Verdana"/>
              </a:rPr>
              <a:t>En stemme i eget liv</a:t>
            </a:r>
          </a:p>
          <a:p>
            <a:pPr marL="571500" indent="-571500">
              <a:buFont typeface="Arial" panose="020B0604020202020204" pitchFamily="34" charset="0"/>
              <a:buChar char="•"/>
            </a:pPr>
            <a:r>
              <a:rPr lang="da-DK" sz="2400" dirty="0">
                <a:ea typeface="Verdana"/>
              </a:rPr>
              <a:t>Rød tråd mellem overgange – vigtig viden ikke går tabt</a:t>
            </a:r>
          </a:p>
          <a:p>
            <a:pPr marL="571500" indent="-571500">
              <a:buFont typeface="Arial" panose="020B0604020202020204" pitchFamily="34" charset="0"/>
              <a:buChar char="•"/>
            </a:pPr>
            <a:r>
              <a:rPr lang="da-DK" sz="2400" dirty="0">
                <a:ea typeface="Verdana"/>
              </a:rPr>
              <a:t>Medbestemmelse ved udformning</a:t>
            </a:r>
          </a:p>
          <a:p>
            <a:pPr marL="571500" indent="-571500">
              <a:buFont typeface="Arial" panose="020B0604020202020204" pitchFamily="34" charset="0"/>
              <a:buChar char="•"/>
            </a:pPr>
            <a:r>
              <a:rPr lang="da-DK" sz="2400" dirty="0">
                <a:ea typeface="Verdana"/>
              </a:rPr>
              <a:t>Relation er vigtigt</a:t>
            </a:r>
          </a:p>
          <a:p>
            <a:pPr marL="571500" indent="-571500">
              <a:buFont typeface="Arial" panose="020B0604020202020204" pitchFamily="34" charset="0"/>
              <a:buChar char="•"/>
            </a:pPr>
            <a:r>
              <a:rPr lang="da-DK" sz="2400" dirty="0">
                <a:ea typeface="Verdana"/>
              </a:rPr>
              <a:t>Tilgængeligt og opdateret</a:t>
            </a:r>
          </a:p>
          <a:p>
            <a:pPr marL="571500" indent="-571500">
              <a:buFont typeface="Arial" panose="020B0604020202020204" pitchFamily="34" charset="0"/>
              <a:buChar char="•"/>
            </a:pPr>
            <a:endParaRPr lang="da-DK" sz="3600" dirty="0">
              <a:ea typeface="Verdana"/>
            </a:endParaRPr>
          </a:p>
          <a:p>
            <a:pPr marL="571500" indent="-571500">
              <a:buFont typeface="Arial" panose="020B0604020202020204" pitchFamily="34" charset="0"/>
              <a:buChar char="•"/>
            </a:pPr>
            <a:endParaRPr lang="da-DK" sz="3600" dirty="0">
              <a:ea typeface="Verdana"/>
            </a:endParaRPr>
          </a:p>
          <a:p>
            <a:pPr marL="571500" indent="-571500">
              <a:buFont typeface="Arial" panose="020B0604020202020204" pitchFamily="34" charset="0"/>
              <a:buChar char="•"/>
            </a:pPr>
            <a:endParaRPr lang="da-DK" b="1" dirty="0">
              <a:ea typeface="Verdana"/>
            </a:endParaRPr>
          </a:p>
        </p:txBody>
      </p:sp>
    </p:spTree>
    <p:extLst>
      <p:ext uri="{BB962C8B-B14F-4D97-AF65-F5344CB8AC3E}">
        <p14:creationId xmlns:p14="http://schemas.microsoft.com/office/powerpoint/2010/main" val="1475178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9752B6AA-CDC4-2B4B-349C-960E5D2DF6D7}"/>
              </a:ext>
            </a:extLst>
          </p:cNvPr>
          <p:cNvSpPr txBox="1"/>
          <p:nvPr/>
        </p:nvSpPr>
        <p:spPr>
          <a:xfrm>
            <a:off x="1913424" y="452845"/>
            <a:ext cx="7729426" cy="2339102"/>
          </a:xfrm>
          <a:prstGeom prst="rect">
            <a:avLst/>
          </a:prstGeom>
          <a:noFill/>
        </p:spPr>
        <p:txBody>
          <a:bodyPr wrap="square" rtlCol="0">
            <a:spAutoFit/>
          </a:bodyPr>
          <a:lstStyle/>
          <a:p>
            <a:pPr algn="ctr"/>
            <a:r>
              <a:rPr lang="da-DK" sz="3200" b="1" dirty="0"/>
              <a:t>Hvilke overvejelser kan være relevante ved udformning af et kommunikationspas, hos de børn I arbejder med?</a:t>
            </a:r>
          </a:p>
          <a:p>
            <a:endParaRPr lang="da-DK" dirty="0"/>
          </a:p>
        </p:txBody>
      </p:sp>
      <p:sp>
        <p:nvSpPr>
          <p:cNvPr id="3" name="Tekstfelt 2">
            <a:extLst>
              <a:ext uri="{FF2B5EF4-FFF2-40B4-BE49-F238E27FC236}">
                <a16:creationId xmlns:a16="http://schemas.microsoft.com/office/drawing/2014/main" id="{7FF326BF-852E-8B7B-AEC8-E67F8F518113}"/>
              </a:ext>
            </a:extLst>
          </p:cNvPr>
          <p:cNvSpPr txBox="1"/>
          <p:nvPr/>
        </p:nvSpPr>
        <p:spPr>
          <a:xfrm>
            <a:off x="3291840" y="3429000"/>
            <a:ext cx="4972594" cy="830997"/>
          </a:xfrm>
          <a:prstGeom prst="rect">
            <a:avLst/>
          </a:prstGeom>
          <a:noFill/>
        </p:spPr>
        <p:txBody>
          <a:bodyPr wrap="square" rtlCol="0">
            <a:spAutoFit/>
          </a:bodyPr>
          <a:lstStyle/>
          <a:p>
            <a:pPr algn="ctr"/>
            <a:r>
              <a:rPr lang="da-DK" sz="4800" b="1" dirty="0"/>
              <a:t>Spørgsmål?</a:t>
            </a:r>
          </a:p>
        </p:txBody>
      </p:sp>
    </p:spTree>
    <p:extLst>
      <p:ext uri="{BB962C8B-B14F-4D97-AF65-F5344CB8AC3E}">
        <p14:creationId xmlns:p14="http://schemas.microsoft.com/office/powerpoint/2010/main" val="327435665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682</TotalTime>
  <Words>929</Words>
  <Application>Microsoft Office PowerPoint</Application>
  <PresentationFormat>Widescreen</PresentationFormat>
  <Paragraphs>177</Paragraphs>
  <Slides>25</Slides>
  <Notes>11</Notes>
  <HiddenSlides>0</HiddenSlides>
  <MMClips>2</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25</vt:i4>
      </vt:variant>
    </vt:vector>
  </HeadingPairs>
  <TitlesOfParts>
    <vt:vector size="32" baseType="lpstr">
      <vt:lpstr>Aptos</vt:lpstr>
      <vt:lpstr>Aptos Display</vt:lpstr>
      <vt:lpstr>Arial</vt:lpstr>
      <vt:lpstr>Calibri</vt:lpstr>
      <vt:lpstr>Imprima</vt:lpstr>
      <vt:lpstr>Verdana</vt:lpstr>
      <vt:lpstr>Office-tema</vt:lpstr>
      <vt:lpstr>Kommunikationspas</vt:lpstr>
      <vt:lpstr>PowerPoint-præsentation</vt:lpstr>
      <vt:lpstr>PowerPoint-præsentation</vt:lpstr>
      <vt:lpstr>PowerPoint-præsentation</vt:lpstr>
      <vt:lpstr>PowerPoint-præsentation</vt:lpstr>
      <vt:lpstr>Overblik over ASK-typer</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Udformning og indhold</vt:lpstr>
      <vt:lpstr>PowerPoint-præsentation</vt:lpstr>
      <vt:lpstr>PowerPoint-præsentation</vt:lpstr>
      <vt:lpstr>PowerPoint-præsentation</vt:lpstr>
      <vt:lpstr>PowerPoint-præsentation</vt:lpstr>
      <vt:lpstr>PowerPoint-præsentation</vt:lpstr>
      <vt:lpstr>Samtalemåtter</vt:lpstr>
      <vt:lpstr>PowerPoint-præsentation</vt:lpstr>
      <vt:lpstr>PowerPoint-præsentation</vt:lpstr>
      <vt:lpstr>PowerPoint-præsentation</vt:lpstr>
      <vt:lpstr>Afrunding:</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Pernille Friborg</dc:creator>
  <cp:lastModifiedBy>Marianne Kjeldgaard Johansen</cp:lastModifiedBy>
  <cp:revision>3</cp:revision>
  <cp:lastPrinted>2026-09-15T13:13:47Z</cp:lastPrinted>
  <dcterms:created xsi:type="dcterms:W3CDTF">2025-11-24T08:22:01Z</dcterms:created>
  <dcterms:modified xsi:type="dcterms:W3CDTF">2026-09-23T06:20:08Z</dcterms:modified>
</cp:coreProperties>
</file>